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4" r:id="rId7"/>
    <p:sldId id="262" r:id="rId8"/>
    <p:sldId id="263" r:id="rId9"/>
    <p:sldId id="265" r:id="rId10"/>
  </p:sldIdLst>
  <p:sldSz cx="12192000" cy="6858000"/>
  <p:notesSz cx="7077075" cy="93694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94BA0-F106-4F41-AD9D-01BF2E45F864}" v="1328" dt="2019-03-16T00:26:17.4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62167" autoAdjust="0"/>
  </p:normalViewPr>
  <p:slideViewPr>
    <p:cSldViewPr snapToGrid="0">
      <p:cViewPr varScale="1">
        <p:scale>
          <a:sx n="67" d="100"/>
          <a:sy n="67" d="100"/>
        </p:scale>
        <p:origin x="6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ed26305964a3b9be" providerId="LiveId" clId="{D27827F4-4E78-47A1-9C4A-18B46BDD959F}"/>
    <pc:docChg chg="undo redo custSel modSld">
      <pc:chgData name="" userId="ed26305964a3b9be" providerId="LiveId" clId="{D27827F4-4E78-47A1-9C4A-18B46BDD959F}" dt="2019-03-16T03:01:56.902" v="4358" actId="20577"/>
      <pc:docMkLst>
        <pc:docMk/>
      </pc:docMkLst>
      <pc:sldChg chg="modSp">
        <pc:chgData name="" userId="ed26305964a3b9be" providerId="LiveId" clId="{D27827F4-4E78-47A1-9C4A-18B46BDD959F}" dt="2019-03-16T00:11:06.963" v="1" actId="20577"/>
        <pc:sldMkLst>
          <pc:docMk/>
          <pc:sldMk cId="1775314701" sldId="256"/>
        </pc:sldMkLst>
        <pc:spChg chg="mod">
          <ac:chgData name="" userId="ed26305964a3b9be" providerId="LiveId" clId="{D27827F4-4E78-47A1-9C4A-18B46BDD959F}" dt="2019-03-16T00:11:06.963" v="1" actId="20577"/>
          <ac:spMkLst>
            <pc:docMk/>
            <pc:sldMk cId="1775314701" sldId="256"/>
            <ac:spMk id="2" creationId="{00000000-0000-0000-0000-000000000000}"/>
          </ac:spMkLst>
        </pc:spChg>
      </pc:sldChg>
      <pc:sldChg chg="modNotesTx">
        <pc:chgData name="" userId="ed26305964a3b9be" providerId="LiveId" clId="{D27827F4-4E78-47A1-9C4A-18B46BDD959F}" dt="2019-03-16T00:25:52.696" v="1318" actId="20577"/>
        <pc:sldMkLst>
          <pc:docMk/>
          <pc:sldMk cId="1208139572" sldId="257"/>
        </pc:sldMkLst>
      </pc:sldChg>
      <pc:sldChg chg="addSp delSp modSp modAnim modNotesTx">
        <pc:chgData name="" userId="ed26305964a3b9be" providerId="LiveId" clId="{D27827F4-4E78-47A1-9C4A-18B46BDD959F}" dt="2019-03-16T02:58:18.816" v="4252" actId="313"/>
        <pc:sldMkLst>
          <pc:docMk/>
          <pc:sldMk cId="2596309675" sldId="258"/>
        </pc:sldMkLst>
        <pc:spChg chg="mod">
          <ac:chgData name="" userId="ed26305964a3b9be" providerId="LiveId" clId="{D27827F4-4E78-47A1-9C4A-18B46BDD959F}" dt="2019-03-16T00:33:01.199" v="1388" actId="14100"/>
          <ac:spMkLst>
            <pc:docMk/>
            <pc:sldMk cId="2596309675" sldId="258"/>
            <ac:spMk id="2" creationId="{00000000-0000-0000-0000-000000000000}"/>
          </ac:spMkLst>
        </pc:spChg>
        <pc:spChg chg="add del mod">
          <ac:chgData name="" userId="ed26305964a3b9be" providerId="LiveId" clId="{D27827F4-4E78-47A1-9C4A-18B46BDD959F}" dt="2019-03-16T00:27:41.123" v="1325"/>
          <ac:spMkLst>
            <pc:docMk/>
            <pc:sldMk cId="2596309675" sldId="258"/>
            <ac:spMk id="3" creationId="{AF847760-1CA6-4391-AA89-D244BFDE18E5}"/>
          </ac:spMkLst>
        </pc:spChg>
        <pc:spChg chg="add mod ord">
          <ac:chgData name="" userId="ed26305964a3b9be" providerId="LiveId" clId="{D27827F4-4E78-47A1-9C4A-18B46BDD959F}" dt="2019-03-16T02:51:33.041" v="4070" actId="166"/>
          <ac:spMkLst>
            <pc:docMk/>
            <pc:sldMk cId="2596309675" sldId="258"/>
            <ac:spMk id="5" creationId="{E00F6843-9EB4-4098-AB41-35FDEEE1B366}"/>
          </ac:spMkLst>
        </pc:spChg>
        <pc:spChg chg="add mod ord">
          <ac:chgData name="" userId="ed26305964a3b9be" providerId="LiveId" clId="{D27827F4-4E78-47A1-9C4A-18B46BDD959F}" dt="2019-03-16T02:52:04.294" v="4081" actId="20577"/>
          <ac:spMkLst>
            <pc:docMk/>
            <pc:sldMk cId="2596309675" sldId="258"/>
            <ac:spMk id="48" creationId="{76C27037-95CA-469D-BCEE-E63C8FA48CEB}"/>
          </ac:spMkLst>
        </pc:spChg>
        <pc:spChg chg="add mod ord">
          <ac:chgData name="" userId="ed26305964a3b9be" providerId="LiveId" clId="{D27827F4-4E78-47A1-9C4A-18B46BDD959F}" dt="2019-03-16T02:53:19.415" v="4097" actId="113"/>
          <ac:spMkLst>
            <pc:docMk/>
            <pc:sldMk cId="2596309675" sldId="258"/>
            <ac:spMk id="49" creationId="{B021CC79-5F0E-4FB8-9C6B-3138D0376714}"/>
          </ac:spMkLst>
        </pc:spChg>
        <pc:spChg chg="add mod ord">
          <ac:chgData name="" userId="ed26305964a3b9be" providerId="LiveId" clId="{D27827F4-4E78-47A1-9C4A-18B46BDD959F}" dt="2019-03-16T02:54:15.368" v="4129" actId="313"/>
          <ac:spMkLst>
            <pc:docMk/>
            <pc:sldMk cId="2596309675" sldId="258"/>
            <ac:spMk id="50" creationId="{92D2E63B-16D0-4543-A5FB-0AEFD44DA68C}"/>
          </ac:spMkLst>
        </pc:spChg>
        <pc:spChg chg="add mod ord">
          <ac:chgData name="" userId="ed26305964a3b9be" providerId="LiveId" clId="{D27827F4-4E78-47A1-9C4A-18B46BDD959F}" dt="2019-03-16T02:54:24.622" v="4130" actId="166"/>
          <ac:spMkLst>
            <pc:docMk/>
            <pc:sldMk cId="2596309675" sldId="258"/>
            <ac:spMk id="51" creationId="{6382FAB0-38E4-4A84-8A94-80539092A5B9}"/>
          </ac:spMkLst>
        </pc:spChg>
        <pc:spChg chg="add del mod">
          <ac:chgData name="" userId="ed26305964a3b9be" providerId="LiveId" clId="{D27827F4-4E78-47A1-9C4A-18B46BDD959F}" dt="2019-03-16T02:10:26.544" v="3689"/>
          <ac:spMkLst>
            <pc:docMk/>
            <pc:sldMk cId="2596309675" sldId="258"/>
            <ac:spMk id="52" creationId="{EDDFA3EC-D8A1-4AF9-B69C-94B14C73FE94}"/>
          </ac:spMkLst>
        </pc:spChg>
        <pc:spChg chg="add mod ord">
          <ac:chgData name="" userId="ed26305964a3b9be" providerId="LiveId" clId="{D27827F4-4E78-47A1-9C4A-18B46BDD959F}" dt="2019-03-16T02:54:40.988" v="4131" actId="166"/>
          <ac:spMkLst>
            <pc:docMk/>
            <pc:sldMk cId="2596309675" sldId="258"/>
            <ac:spMk id="53" creationId="{A29142C5-B36F-428C-99E7-DF35EFB63644}"/>
          </ac:spMkLst>
        </pc:spChg>
        <pc:spChg chg="add mod ord">
          <ac:chgData name="" userId="ed26305964a3b9be" providerId="LiveId" clId="{D27827F4-4E78-47A1-9C4A-18B46BDD959F}" dt="2019-03-16T02:55:05.540" v="4133" actId="20577"/>
          <ac:spMkLst>
            <pc:docMk/>
            <pc:sldMk cId="2596309675" sldId="258"/>
            <ac:spMk id="54" creationId="{70E1CAD3-3618-4B64-AFE8-E5630C7716D7}"/>
          </ac:spMkLst>
        </pc:spChg>
        <pc:spChg chg="add mod ord">
          <ac:chgData name="" userId="ed26305964a3b9be" providerId="LiveId" clId="{D27827F4-4E78-47A1-9C4A-18B46BDD959F}" dt="2019-03-16T02:58:18.816" v="4252" actId="313"/>
          <ac:spMkLst>
            <pc:docMk/>
            <pc:sldMk cId="2596309675" sldId="258"/>
            <ac:spMk id="55" creationId="{21F8743D-B76A-42A6-BED5-FD51C9F08017}"/>
          </ac:spMkLst>
        </pc:spChg>
        <pc:spChg chg="add mod ord">
          <ac:chgData name="" userId="ed26305964a3b9be" providerId="LiveId" clId="{D27827F4-4E78-47A1-9C4A-18B46BDD959F}" dt="2019-03-16T02:55:36.573" v="4135" actId="166"/>
          <ac:spMkLst>
            <pc:docMk/>
            <pc:sldMk cId="2596309675" sldId="258"/>
            <ac:spMk id="56" creationId="{FF4A2415-616A-40CC-A778-DCCA67309C4E}"/>
          </ac:spMkLst>
        </pc:spChg>
        <pc:graphicFrameChg chg="add del mod modGraphic">
          <ac:chgData name="" userId="ed26305964a3b9be" providerId="LiveId" clId="{D27827F4-4E78-47A1-9C4A-18B46BDD959F}" dt="2019-03-16T00:49:15.172" v="1469"/>
          <ac:graphicFrameMkLst>
            <pc:docMk/>
            <pc:sldMk cId="2596309675" sldId="258"/>
            <ac:graphicFrameMk id="6" creationId="{7F03ED05-1807-4F5D-B394-080FF3E3E32A}"/>
          </ac:graphicFrameMkLst>
        </pc:graphicFrameChg>
        <pc:graphicFrameChg chg="add mod modGraphic">
          <ac:chgData name="" userId="ed26305964a3b9be" providerId="LiveId" clId="{D27827F4-4E78-47A1-9C4A-18B46BDD959F}" dt="2019-03-16T02:03:26.684" v="3591" actId="20577"/>
          <ac:graphicFrameMkLst>
            <pc:docMk/>
            <pc:sldMk cId="2596309675" sldId="258"/>
            <ac:graphicFrameMk id="7" creationId="{A89B6CF6-26AE-4406-AA9F-F6D6E21A1094}"/>
          </ac:graphicFrameMkLst>
        </pc:graphicFrameChg>
        <pc:picChg chg="del">
          <ac:chgData name="" userId="ed26305964a3b9be" providerId="LiveId" clId="{D27827F4-4E78-47A1-9C4A-18B46BDD959F}" dt="2019-03-16T00:47:05.140" v="1459"/>
          <ac:picMkLst>
            <pc:docMk/>
            <pc:sldMk cId="2596309675" sldId="258"/>
            <ac:picMk id="10" creationId="{00000000-0000-0000-0000-000000000000}"/>
          </ac:picMkLst>
        </pc:picChg>
      </pc:sldChg>
      <pc:sldChg chg="addSp modSp modAnim modNotesTx">
        <pc:chgData name="" userId="ed26305964a3b9be" providerId="LiveId" clId="{D27827F4-4E78-47A1-9C4A-18B46BDD959F}" dt="2019-03-16T03:01:56.902" v="4358" actId="20577"/>
        <pc:sldMkLst>
          <pc:docMk/>
          <pc:sldMk cId="919849306" sldId="259"/>
        </pc:sldMkLst>
        <pc:spChg chg="mod">
          <ac:chgData name="" userId="ed26305964a3b9be" providerId="LiveId" clId="{D27827F4-4E78-47A1-9C4A-18B46BDD959F}" dt="2019-03-16T03:01:17.811" v="4303" actId="20577"/>
          <ac:spMkLst>
            <pc:docMk/>
            <pc:sldMk cId="919849306" sldId="259"/>
            <ac:spMk id="3" creationId="{00000000-0000-0000-0000-000000000000}"/>
          </ac:spMkLst>
        </pc:spChg>
        <pc:spChg chg="add mod ord">
          <ac:chgData name="" userId="ed26305964a3b9be" providerId="LiveId" clId="{D27827F4-4E78-47A1-9C4A-18B46BDD959F}" dt="2019-03-16T02:48:36.661" v="4031" actId="166"/>
          <ac:spMkLst>
            <pc:docMk/>
            <pc:sldMk cId="919849306" sldId="259"/>
            <ac:spMk id="4" creationId="{30B7EF4A-7733-4547-AF34-967DE7F16377}"/>
          </ac:spMkLst>
        </pc:spChg>
        <pc:spChg chg="add mod ord">
          <ac:chgData name="" userId="ed26305964a3b9be" providerId="LiveId" clId="{D27827F4-4E78-47A1-9C4A-18B46BDD959F}" dt="2019-03-16T02:48:58.885" v="4038" actId="20577"/>
          <ac:spMkLst>
            <pc:docMk/>
            <pc:sldMk cId="919849306" sldId="259"/>
            <ac:spMk id="7" creationId="{023FA8E5-9118-4657-BA44-80DB54F2CB55}"/>
          </ac:spMkLst>
        </pc:spChg>
        <pc:spChg chg="add mod ord">
          <ac:chgData name="" userId="ed26305964a3b9be" providerId="LiveId" clId="{D27827F4-4E78-47A1-9C4A-18B46BDD959F}" dt="2019-03-16T02:50:21.883" v="4061" actId="166"/>
          <ac:spMkLst>
            <pc:docMk/>
            <pc:sldMk cId="919849306" sldId="259"/>
            <ac:spMk id="8" creationId="{15617775-E330-4D2B-8347-ACD7A98A800B}"/>
          </ac:spMkLst>
        </pc:spChg>
        <pc:spChg chg="add mod ord">
          <ac:chgData name="" userId="ed26305964a3b9be" providerId="LiveId" clId="{D27827F4-4E78-47A1-9C4A-18B46BDD959F}" dt="2019-03-16T02:50:41.926" v="4066" actId="6549"/>
          <ac:spMkLst>
            <pc:docMk/>
            <pc:sldMk cId="919849306" sldId="259"/>
            <ac:spMk id="9" creationId="{3EA3B56D-74D9-47AB-9AAD-59949475FA97}"/>
          </ac:spMkLst>
        </pc:spChg>
        <pc:spChg chg="add mod ord">
          <ac:chgData name="" userId="ed26305964a3b9be" providerId="LiveId" clId="{D27827F4-4E78-47A1-9C4A-18B46BDD959F}" dt="2019-03-16T02:50:50.484" v="4067" actId="166"/>
          <ac:spMkLst>
            <pc:docMk/>
            <pc:sldMk cId="919849306" sldId="259"/>
            <ac:spMk id="10" creationId="{B2A7F21F-0E82-468C-BF54-E53D750BE42B}"/>
          </ac:spMkLst>
        </pc:spChg>
        <pc:spChg chg="add mod ord">
          <ac:chgData name="" userId="ed26305964a3b9be" providerId="LiveId" clId="{D27827F4-4E78-47A1-9C4A-18B46BDD959F}" dt="2019-03-16T03:01:23.673" v="4304" actId="14100"/>
          <ac:spMkLst>
            <pc:docMk/>
            <pc:sldMk cId="919849306" sldId="259"/>
            <ac:spMk id="11" creationId="{A914C919-1214-4C32-A996-4683ED209A07}"/>
          </ac:spMkLst>
        </pc:spChg>
        <pc:spChg chg="add mod ord">
          <ac:chgData name="" userId="ed26305964a3b9be" providerId="LiveId" clId="{D27827F4-4E78-47A1-9C4A-18B46BDD959F}" dt="2019-03-16T02:51:10.530" v="4069" actId="166"/>
          <ac:spMkLst>
            <pc:docMk/>
            <pc:sldMk cId="919849306" sldId="259"/>
            <ac:spMk id="12" creationId="{B64CF271-272A-436C-B941-3C7B4069F226}"/>
          </ac:spMkLst>
        </pc:spChg>
        <pc:picChg chg="mod ord">
          <ac:chgData name="" userId="ed26305964a3b9be" providerId="LiveId" clId="{D27827F4-4E78-47A1-9C4A-18B46BDD959F}" dt="2019-03-16T02:48:47.772" v="4033" actId="171"/>
          <ac:picMkLst>
            <pc:docMk/>
            <pc:sldMk cId="919849306" sldId="259"/>
            <ac:picMk id="5"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5C5276-D0F1-4A37-80AB-11ACFB8C1444}" type="doc">
      <dgm:prSet loTypeId="urn:microsoft.com/office/officeart/2005/8/layout/cycle2" loCatId="cycle" qsTypeId="urn:microsoft.com/office/officeart/2005/8/quickstyle/3d2" qsCatId="3D" csTypeId="urn:microsoft.com/office/officeart/2005/8/colors/colorful1" csCatId="colorful" phldr="1"/>
      <dgm:spPr/>
      <dgm:t>
        <a:bodyPr/>
        <a:lstStyle/>
        <a:p>
          <a:endParaRPr lang="en-US"/>
        </a:p>
      </dgm:t>
    </dgm:pt>
    <dgm:pt modelId="{EE2755A1-5DE3-4AEA-AEDB-C80D8F97D921}">
      <dgm:prSet phldrT="[Text]"/>
      <dgm:spPr/>
      <dgm:t>
        <a:bodyPr/>
        <a:lstStyle/>
        <a:p>
          <a:r>
            <a:rPr lang="en-US" dirty="0"/>
            <a:t>1. Passover - physical</a:t>
          </a:r>
        </a:p>
      </dgm:t>
    </dgm:pt>
    <dgm:pt modelId="{F7D9A447-4A16-4CA3-BBA1-56A40B6D8D8E}" type="parTrans" cxnId="{000ADA6F-72F0-4AE5-A57A-9B3A5A8743D0}">
      <dgm:prSet/>
      <dgm:spPr/>
      <dgm:t>
        <a:bodyPr/>
        <a:lstStyle/>
        <a:p>
          <a:endParaRPr lang="en-US"/>
        </a:p>
      </dgm:t>
    </dgm:pt>
    <dgm:pt modelId="{DAC8AD41-96D2-476F-86D8-E97FE4FF01EA}" type="sibTrans" cxnId="{000ADA6F-72F0-4AE5-A57A-9B3A5A8743D0}">
      <dgm:prSet/>
      <dgm:spPr/>
      <dgm:t>
        <a:bodyPr/>
        <a:lstStyle/>
        <a:p>
          <a:endParaRPr lang="en-US"/>
        </a:p>
      </dgm:t>
    </dgm:pt>
    <dgm:pt modelId="{C24FC509-1575-4868-9E5C-5264C66323BC}">
      <dgm:prSet phldrT="[Text]"/>
      <dgm:spPr/>
      <dgm:t>
        <a:bodyPr/>
        <a:lstStyle/>
        <a:p>
          <a:r>
            <a:rPr lang="en-US"/>
            <a:t>2. Levitical </a:t>
          </a:r>
          <a:r>
            <a:rPr lang="en-US">
              <a:latin typeface="Calibri" panose="020F0502020204030204" pitchFamily="34" charset="0"/>
            </a:rPr>
            <a:t>→ Melchezidek</a:t>
          </a:r>
          <a:endParaRPr lang="en-US" i="1"/>
        </a:p>
      </dgm:t>
    </dgm:pt>
    <dgm:pt modelId="{D304CD29-E389-4B1D-821A-97F7368452C7}" type="parTrans" cxnId="{3F22776F-8B9E-4146-9FF2-82676D4EC84A}">
      <dgm:prSet/>
      <dgm:spPr/>
      <dgm:t>
        <a:bodyPr/>
        <a:lstStyle/>
        <a:p>
          <a:endParaRPr lang="en-US"/>
        </a:p>
      </dgm:t>
    </dgm:pt>
    <dgm:pt modelId="{18C937E6-303C-4D82-AB2F-C71A783DC3F9}" type="sibTrans" cxnId="{3F22776F-8B9E-4146-9FF2-82676D4EC84A}">
      <dgm:prSet/>
      <dgm:spPr/>
      <dgm:t>
        <a:bodyPr/>
        <a:lstStyle/>
        <a:p>
          <a:endParaRPr lang="en-US"/>
        </a:p>
      </dgm:t>
    </dgm:pt>
    <dgm:pt modelId="{36288F97-A40B-4750-B542-1AC9D5C9ED29}">
      <dgm:prSet phldrT="[Text]"/>
      <dgm:spPr/>
      <dgm:t>
        <a:bodyPr/>
        <a:lstStyle/>
        <a:p>
          <a:pPr algn="ctr"/>
          <a:r>
            <a:rPr lang="en-US" dirty="0"/>
            <a:t>3. Passover - Spiritual</a:t>
          </a:r>
        </a:p>
      </dgm:t>
    </dgm:pt>
    <dgm:pt modelId="{53E25BF0-6DFE-4C8D-987D-B1145DE275C1}" type="parTrans" cxnId="{13C9D782-473A-4CBE-BD89-A818931AAF26}">
      <dgm:prSet/>
      <dgm:spPr/>
      <dgm:t>
        <a:bodyPr/>
        <a:lstStyle/>
        <a:p>
          <a:endParaRPr lang="en-US"/>
        </a:p>
      </dgm:t>
    </dgm:pt>
    <dgm:pt modelId="{64560110-F25C-4C0E-AEF2-0C1B414EEC60}" type="sibTrans" cxnId="{13C9D782-473A-4CBE-BD89-A818931AAF26}">
      <dgm:prSet/>
      <dgm:spPr/>
      <dgm:t>
        <a:bodyPr/>
        <a:lstStyle/>
        <a:p>
          <a:endParaRPr lang="en-US"/>
        </a:p>
      </dgm:t>
    </dgm:pt>
    <dgm:pt modelId="{EAEE390B-F733-4590-A4F7-B63B5E595C89}">
      <dgm:prSet phldrT="[Text]"/>
      <dgm:spPr/>
      <dgm:t>
        <a:bodyPr/>
        <a:lstStyle/>
        <a:p>
          <a:r>
            <a:rPr lang="en-US" dirty="0"/>
            <a:t>4. How did the Messiah keep the Passover?</a:t>
          </a:r>
        </a:p>
      </dgm:t>
    </dgm:pt>
    <dgm:pt modelId="{31234375-209C-40C1-969F-90EE08995DF1}" type="parTrans" cxnId="{27353BA0-4591-4162-9B22-AC5304FBAF1C}">
      <dgm:prSet/>
      <dgm:spPr/>
      <dgm:t>
        <a:bodyPr/>
        <a:lstStyle/>
        <a:p>
          <a:endParaRPr lang="en-US"/>
        </a:p>
      </dgm:t>
    </dgm:pt>
    <dgm:pt modelId="{AB279ABA-A1A3-45A9-9B7B-4D4EC9A53F65}" type="sibTrans" cxnId="{27353BA0-4591-4162-9B22-AC5304FBAF1C}">
      <dgm:prSet/>
      <dgm:spPr/>
      <dgm:t>
        <a:bodyPr/>
        <a:lstStyle/>
        <a:p>
          <a:endParaRPr lang="en-US"/>
        </a:p>
      </dgm:t>
    </dgm:pt>
    <dgm:pt modelId="{9F7DC099-05EC-4EF0-AC95-D544DF6D9447}" type="pres">
      <dgm:prSet presAssocID="{DD5C5276-D0F1-4A37-80AB-11ACFB8C1444}" presName="cycle" presStyleCnt="0">
        <dgm:presLayoutVars>
          <dgm:dir/>
          <dgm:resizeHandles val="exact"/>
        </dgm:presLayoutVars>
      </dgm:prSet>
      <dgm:spPr/>
      <dgm:t>
        <a:bodyPr/>
        <a:lstStyle/>
        <a:p>
          <a:endParaRPr lang="en-US"/>
        </a:p>
      </dgm:t>
    </dgm:pt>
    <dgm:pt modelId="{36C80314-3886-4E59-8E85-DE6969AAB45D}" type="pres">
      <dgm:prSet presAssocID="{EE2755A1-5DE3-4AEA-AEDB-C80D8F97D921}" presName="node" presStyleLbl="node1" presStyleIdx="0" presStyleCnt="4">
        <dgm:presLayoutVars>
          <dgm:bulletEnabled val="1"/>
        </dgm:presLayoutVars>
      </dgm:prSet>
      <dgm:spPr/>
      <dgm:t>
        <a:bodyPr/>
        <a:lstStyle/>
        <a:p>
          <a:endParaRPr lang="en-US"/>
        </a:p>
      </dgm:t>
    </dgm:pt>
    <dgm:pt modelId="{52B4C3C8-C262-488A-A749-F357F23D2E44}" type="pres">
      <dgm:prSet presAssocID="{DAC8AD41-96D2-476F-86D8-E97FE4FF01EA}" presName="sibTrans" presStyleLbl="sibTrans2D1" presStyleIdx="0" presStyleCnt="4"/>
      <dgm:spPr/>
      <dgm:t>
        <a:bodyPr/>
        <a:lstStyle/>
        <a:p>
          <a:endParaRPr lang="en-US"/>
        </a:p>
      </dgm:t>
    </dgm:pt>
    <dgm:pt modelId="{D717BE49-7A26-46E8-A397-F4BFF8A03F75}" type="pres">
      <dgm:prSet presAssocID="{DAC8AD41-96D2-476F-86D8-E97FE4FF01EA}" presName="connectorText" presStyleLbl="sibTrans2D1" presStyleIdx="0" presStyleCnt="4"/>
      <dgm:spPr/>
      <dgm:t>
        <a:bodyPr/>
        <a:lstStyle/>
        <a:p>
          <a:endParaRPr lang="en-US"/>
        </a:p>
      </dgm:t>
    </dgm:pt>
    <dgm:pt modelId="{24ACB401-E92A-477C-AB46-53129B84DDE6}" type="pres">
      <dgm:prSet presAssocID="{C24FC509-1575-4868-9E5C-5264C66323BC}" presName="node" presStyleLbl="node1" presStyleIdx="1" presStyleCnt="4">
        <dgm:presLayoutVars>
          <dgm:bulletEnabled val="1"/>
        </dgm:presLayoutVars>
      </dgm:prSet>
      <dgm:spPr/>
      <dgm:t>
        <a:bodyPr/>
        <a:lstStyle/>
        <a:p>
          <a:endParaRPr lang="en-US"/>
        </a:p>
      </dgm:t>
    </dgm:pt>
    <dgm:pt modelId="{AFC97277-8F73-425A-87E7-58C494D83795}" type="pres">
      <dgm:prSet presAssocID="{18C937E6-303C-4D82-AB2F-C71A783DC3F9}" presName="sibTrans" presStyleLbl="sibTrans2D1" presStyleIdx="1" presStyleCnt="4"/>
      <dgm:spPr/>
      <dgm:t>
        <a:bodyPr/>
        <a:lstStyle/>
        <a:p>
          <a:endParaRPr lang="en-US"/>
        </a:p>
      </dgm:t>
    </dgm:pt>
    <dgm:pt modelId="{438B394B-AA04-4453-AA11-891023C2CE34}" type="pres">
      <dgm:prSet presAssocID="{18C937E6-303C-4D82-AB2F-C71A783DC3F9}" presName="connectorText" presStyleLbl="sibTrans2D1" presStyleIdx="1" presStyleCnt="4"/>
      <dgm:spPr/>
      <dgm:t>
        <a:bodyPr/>
        <a:lstStyle/>
        <a:p>
          <a:endParaRPr lang="en-US"/>
        </a:p>
      </dgm:t>
    </dgm:pt>
    <dgm:pt modelId="{B00C84D0-6A38-4423-9BD4-C2684FD21DE6}" type="pres">
      <dgm:prSet presAssocID="{36288F97-A40B-4750-B542-1AC9D5C9ED29}" presName="node" presStyleLbl="node1" presStyleIdx="2" presStyleCnt="4">
        <dgm:presLayoutVars>
          <dgm:bulletEnabled val="1"/>
        </dgm:presLayoutVars>
      </dgm:prSet>
      <dgm:spPr/>
      <dgm:t>
        <a:bodyPr/>
        <a:lstStyle/>
        <a:p>
          <a:endParaRPr lang="en-US"/>
        </a:p>
      </dgm:t>
    </dgm:pt>
    <dgm:pt modelId="{93947709-B4AD-4E00-89E0-5DCECD83A977}" type="pres">
      <dgm:prSet presAssocID="{64560110-F25C-4C0E-AEF2-0C1B414EEC60}" presName="sibTrans" presStyleLbl="sibTrans2D1" presStyleIdx="2" presStyleCnt="4"/>
      <dgm:spPr/>
      <dgm:t>
        <a:bodyPr/>
        <a:lstStyle/>
        <a:p>
          <a:endParaRPr lang="en-US"/>
        </a:p>
      </dgm:t>
    </dgm:pt>
    <dgm:pt modelId="{9B2DF50F-2109-4D74-A9FE-1DAF4BC75414}" type="pres">
      <dgm:prSet presAssocID="{64560110-F25C-4C0E-AEF2-0C1B414EEC60}" presName="connectorText" presStyleLbl="sibTrans2D1" presStyleIdx="2" presStyleCnt="4"/>
      <dgm:spPr/>
      <dgm:t>
        <a:bodyPr/>
        <a:lstStyle/>
        <a:p>
          <a:endParaRPr lang="en-US"/>
        </a:p>
      </dgm:t>
    </dgm:pt>
    <dgm:pt modelId="{A699C062-4A98-4ED8-86E4-C813C7DC1BAD}" type="pres">
      <dgm:prSet presAssocID="{EAEE390B-F733-4590-A4F7-B63B5E595C89}" presName="node" presStyleLbl="node1" presStyleIdx="3" presStyleCnt="4">
        <dgm:presLayoutVars>
          <dgm:bulletEnabled val="1"/>
        </dgm:presLayoutVars>
      </dgm:prSet>
      <dgm:spPr/>
      <dgm:t>
        <a:bodyPr/>
        <a:lstStyle/>
        <a:p>
          <a:endParaRPr lang="en-US"/>
        </a:p>
      </dgm:t>
    </dgm:pt>
    <dgm:pt modelId="{E9AC1D54-D04A-45DF-93E4-CB61DE958657}" type="pres">
      <dgm:prSet presAssocID="{AB279ABA-A1A3-45A9-9B7B-4D4EC9A53F65}" presName="sibTrans" presStyleLbl="sibTrans2D1" presStyleIdx="3" presStyleCnt="4"/>
      <dgm:spPr/>
      <dgm:t>
        <a:bodyPr/>
        <a:lstStyle/>
        <a:p>
          <a:endParaRPr lang="en-US"/>
        </a:p>
      </dgm:t>
    </dgm:pt>
    <dgm:pt modelId="{4E1734F9-32B0-4E60-A280-F0919BFF7A4C}" type="pres">
      <dgm:prSet presAssocID="{AB279ABA-A1A3-45A9-9B7B-4D4EC9A53F65}" presName="connectorText" presStyleLbl="sibTrans2D1" presStyleIdx="3" presStyleCnt="4"/>
      <dgm:spPr/>
      <dgm:t>
        <a:bodyPr/>
        <a:lstStyle/>
        <a:p>
          <a:endParaRPr lang="en-US"/>
        </a:p>
      </dgm:t>
    </dgm:pt>
  </dgm:ptLst>
  <dgm:cxnLst>
    <dgm:cxn modelId="{C3298445-BD29-49DA-9BBE-0A381ED16E99}" type="presOf" srcId="{DAC8AD41-96D2-476F-86D8-E97FE4FF01EA}" destId="{D717BE49-7A26-46E8-A397-F4BFF8A03F75}" srcOrd="1" destOrd="0" presId="urn:microsoft.com/office/officeart/2005/8/layout/cycle2"/>
    <dgm:cxn modelId="{9D4D0769-9867-4C4F-9202-7012C1559DC1}" type="presOf" srcId="{EE2755A1-5DE3-4AEA-AEDB-C80D8F97D921}" destId="{36C80314-3886-4E59-8E85-DE6969AAB45D}" srcOrd="0" destOrd="0" presId="urn:microsoft.com/office/officeart/2005/8/layout/cycle2"/>
    <dgm:cxn modelId="{51E703FA-B989-415C-815B-78DB71DC8EEB}" type="presOf" srcId="{36288F97-A40B-4750-B542-1AC9D5C9ED29}" destId="{B00C84D0-6A38-4423-9BD4-C2684FD21DE6}" srcOrd="0" destOrd="0" presId="urn:microsoft.com/office/officeart/2005/8/layout/cycle2"/>
    <dgm:cxn modelId="{0849B081-B771-4DD6-93E5-4D0DAF89C931}" type="presOf" srcId="{AB279ABA-A1A3-45A9-9B7B-4D4EC9A53F65}" destId="{E9AC1D54-D04A-45DF-93E4-CB61DE958657}" srcOrd="0" destOrd="0" presId="urn:microsoft.com/office/officeart/2005/8/layout/cycle2"/>
    <dgm:cxn modelId="{FCC69294-9632-47DB-87F2-E7791E289BB3}" type="presOf" srcId="{64560110-F25C-4C0E-AEF2-0C1B414EEC60}" destId="{93947709-B4AD-4E00-89E0-5DCECD83A977}" srcOrd="0" destOrd="0" presId="urn:microsoft.com/office/officeart/2005/8/layout/cycle2"/>
    <dgm:cxn modelId="{13C9D782-473A-4CBE-BD89-A818931AAF26}" srcId="{DD5C5276-D0F1-4A37-80AB-11ACFB8C1444}" destId="{36288F97-A40B-4750-B542-1AC9D5C9ED29}" srcOrd="2" destOrd="0" parTransId="{53E25BF0-6DFE-4C8D-987D-B1145DE275C1}" sibTransId="{64560110-F25C-4C0E-AEF2-0C1B414EEC60}"/>
    <dgm:cxn modelId="{A3A9B35F-97D5-4AE7-ABED-D8322208F41D}" type="presOf" srcId="{18C937E6-303C-4D82-AB2F-C71A783DC3F9}" destId="{AFC97277-8F73-425A-87E7-58C494D83795}" srcOrd="0" destOrd="0" presId="urn:microsoft.com/office/officeart/2005/8/layout/cycle2"/>
    <dgm:cxn modelId="{88F16173-BA19-47F8-8E29-B828CDC722F1}" type="presOf" srcId="{DAC8AD41-96D2-476F-86D8-E97FE4FF01EA}" destId="{52B4C3C8-C262-488A-A749-F357F23D2E44}" srcOrd="0" destOrd="0" presId="urn:microsoft.com/office/officeart/2005/8/layout/cycle2"/>
    <dgm:cxn modelId="{BCE69627-FBE8-462B-A37F-8F722DCD5CA7}" type="presOf" srcId="{AB279ABA-A1A3-45A9-9B7B-4D4EC9A53F65}" destId="{4E1734F9-32B0-4E60-A280-F0919BFF7A4C}" srcOrd="1" destOrd="0" presId="urn:microsoft.com/office/officeart/2005/8/layout/cycle2"/>
    <dgm:cxn modelId="{000ADA6F-72F0-4AE5-A57A-9B3A5A8743D0}" srcId="{DD5C5276-D0F1-4A37-80AB-11ACFB8C1444}" destId="{EE2755A1-5DE3-4AEA-AEDB-C80D8F97D921}" srcOrd="0" destOrd="0" parTransId="{F7D9A447-4A16-4CA3-BBA1-56A40B6D8D8E}" sibTransId="{DAC8AD41-96D2-476F-86D8-E97FE4FF01EA}"/>
    <dgm:cxn modelId="{923E393F-D9AC-4AB7-883F-7CDE874FA61B}" type="presOf" srcId="{DD5C5276-D0F1-4A37-80AB-11ACFB8C1444}" destId="{9F7DC099-05EC-4EF0-AC95-D544DF6D9447}" srcOrd="0" destOrd="0" presId="urn:microsoft.com/office/officeart/2005/8/layout/cycle2"/>
    <dgm:cxn modelId="{3F22776F-8B9E-4146-9FF2-82676D4EC84A}" srcId="{DD5C5276-D0F1-4A37-80AB-11ACFB8C1444}" destId="{C24FC509-1575-4868-9E5C-5264C66323BC}" srcOrd="1" destOrd="0" parTransId="{D304CD29-E389-4B1D-821A-97F7368452C7}" sibTransId="{18C937E6-303C-4D82-AB2F-C71A783DC3F9}"/>
    <dgm:cxn modelId="{114A0AB8-ACF9-42AB-BA34-4D41FD28905D}" type="presOf" srcId="{64560110-F25C-4C0E-AEF2-0C1B414EEC60}" destId="{9B2DF50F-2109-4D74-A9FE-1DAF4BC75414}" srcOrd="1" destOrd="0" presId="urn:microsoft.com/office/officeart/2005/8/layout/cycle2"/>
    <dgm:cxn modelId="{B27C9632-28EB-4CBB-A1F1-BCCA5808AFCD}" type="presOf" srcId="{EAEE390B-F733-4590-A4F7-B63B5E595C89}" destId="{A699C062-4A98-4ED8-86E4-C813C7DC1BAD}" srcOrd="0" destOrd="0" presId="urn:microsoft.com/office/officeart/2005/8/layout/cycle2"/>
    <dgm:cxn modelId="{27353BA0-4591-4162-9B22-AC5304FBAF1C}" srcId="{DD5C5276-D0F1-4A37-80AB-11ACFB8C1444}" destId="{EAEE390B-F733-4590-A4F7-B63B5E595C89}" srcOrd="3" destOrd="0" parTransId="{31234375-209C-40C1-969F-90EE08995DF1}" sibTransId="{AB279ABA-A1A3-45A9-9B7B-4D4EC9A53F65}"/>
    <dgm:cxn modelId="{DC804934-23DA-4B60-A003-3CF2F1D076DF}" type="presOf" srcId="{C24FC509-1575-4868-9E5C-5264C66323BC}" destId="{24ACB401-E92A-477C-AB46-53129B84DDE6}" srcOrd="0" destOrd="0" presId="urn:microsoft.com/office/officeart/2005/8/layout/cycle2"/>
    <dgm:cxn modelId="{52DA82D3-57B5-482F-8F2E-B916CD232ADC}" type="presOf" srcId="{18C937E6-303C-4D82-AB2F-C71A783DC3F9}" destId="{438B394B-AA04-4453-AA11-891023C2CE34}" srcOrd="1" destOrd="0" presId="urn:microsoft.com/office/officeart/2005/8/layout/cycle2"/>
    <dgm:cxn modelId="{1642C4F0-9F5F-4D8A-A843-2B048B7C33FC}" type="presParOf" srcId="{9F7DC099-05EC-4EF0-AC95-D544DF6D9447}" destId="{36C80314-3886-4E59-8E85-DE6969AAB45D}" srcOrd="0" destOrd="0" presId="urn:microsoft.com/office/officeart/2005/8/layout/cycle2"/>
    <dgm:cxn modelId="{71108E92-CEC0-4142-9053-BBC4EB14E665}" type="presParOf" srcId="{9F7DC099-05EC-4EF0-AC95-D544DF6D9447}" destId="{52B4C3C8-C262-488A-A749-F357F23D2E44}" srcOrd="1" destOrd="0" presId="urn:microsoft.com/office/officeart/2005/8/layout/cycle2"/>
    <dgm:cxn modelId="{42D46FE8-6ABA-4291-A07F-61430B70EFFB}" type="presParOf" srcId="{52B4C3C8-C262-488A-A749-F357F23D2E44}" destId="{D717BE49-7A26-46E8-A397-F4BFF8A03F75}" srcOrd="0" destOrd="0" presId="urn:microsoft.com/office/officeart/2005/8/layout/cycle2"/>
    <dgm:cxn modelId="{A9F5F1E6-C9B6-4BF2-BFEE-3470368344A1}" type="presParOf" srcId="{9F7DC099-05EC-4EF0-AC95-D544DF6D9447}" destId="{24ACB401-E92A-477C-AB46-53129B84DDE6}" srcOrd="2" destOrd="0" presId="urn:microsoft.com/office/officeart/2005/8/layout/cycle2"/>
    <dgm:cxn modelId="{9BE1408F-7158-4C73-B8A2-8FDE4214E973}" type="presParOf" srcId="{9F7DC099-05EC-4EF0-AC95-D544DF6D9447}" destId="{AFC97277-8F73-425A-87E7-58C494D83795}" srcOrd="3" destOrd="0" presId="urn:microsoft.com/office/officeart/2005/8/layout/cycle2"/>
    <dgm:cxn modelId="{4D6E582D-6834-4428-B580-9B410D53A1EA}" type="presParOf" srcId="{AFC97277-8F73-425A-87E7-58C494D83795}" destId="{438B394B-AA04-4453-AA11-891023C2CE34}" srcOrd="0" destOrd="0" presId="urn:microsoft.com/office/officeart/2005/8/layout/cycle2"/>
    <dgm:cxn modelId="{11612CF1-815D-42DF-9C94-B2EDA086C7FC}" type="presParOf" srcId="{9F7DC099-05EC-4EF0-AC95-D544DF6D9447}" destId="{B00C84D0-6A38-4423-9BD4-C2684FD21DE6}" srcOrd="4" destOrd="0" presId="urn:microsoft.com/office/officeart/2005/8/layout/cycle2"/>
    <dgm:cxn modelId="{7519F810-BF6E-40D5-ADD9-344CDE5B639A}" type="presParOf" srcId="{9F7DC099-05EC-4EF0-AC95-D544DF6D9447}" destId="{93947709-B4AD-4E00-89E0-5DCECD83A977}" srcOrd="5" destOrd="0" presId="urn:microsoft.com/office/officeart/2005/8/layout/cycle2"/>
    <dgm:cxn modelId="{8CAA4B72-EB65-4077-9DE1-80B0B58EC912}" type="presParOf" srcId="{93947709-B4AD-4E00-89E0-5DCECD83A977}" destId="{9B2DF50F-2109-4D74-A9FE-1DAF4BC75414}" srcOrd="0" destOrd="0" presId="urn:microsoft.com/office/officeart/2005/8/layout/cycle2"/>
    <dgm:cxn modelId="{629D6337-2A22-474F-A1FE-A1F64C39E31F}" type="presParOf" srcId="{9F7DC099-05EC-4EF0-AC95-D544DF6D9447}" destId="{A699C062-4A98-4ED8-86E4-C813C7DC1BAD}" srcOrd="6" destOrd="0" presId="urn:microsoft.com/office/officeart/2005/8/layout/cycle2"/>
    <dgm:cxn modelId="{8206DF7B-1050-4A8F-B428-2D0BA35D2886}" type="presParOf" srcId="{9F7DC099-05EC-4EF0-AC95-D544DF6D9447}" destId="{E9AC1D54-D04A-45DF-93E4-CB61DE958657}" srcOrd="7" destOrd="0" presId="urn:microsoft.com/office/officeart/2005/8/layout/cycle2"/>
    <dgm:cxn modelId="{F8BA33F2-E97F-46C2-9957-03AA0F5A04DF}" type="presParOf" srcId="{E9AC1D54-D04A-45DF-93E4-CB61DE958657}" destId="{4E1734F9-32B0-4E60-A280-F0919BFF7A4C}" srcOrd="0" destOrd="0" presId="urn:microsoft.com/office/officeart/2005/8/layout/cycle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D46C7A-1515-4CCB-AAD8-A792B0D09625}" type="doc">
      <dgm:prSet loTypeId="urn:microsoft.com/office/officeart/2005/8/layout/radial5" loCatId="cycle" qsTypeId="urn:microsoft.com/office/officeart/2005/8/quickstyle/3d1" qsCatId="3D" csTypeId="urn:microsoft.com/office/officeart/2005/8/colors/colorful1" csCatId="colorful" phldr="1"/>
      <dgm:spPr/>
      <dgm:t>
        <a:bodyPr/>
        <a:lstStyle/>
        <a:p>
          <a:endParaRPr lang="en-US"/>
        </a:p>
      </dgm:t>
    </dgm:pt>
    <dgm:pt modelId="{30E66EB0-A88B-41BA-9289-BA2C2B1B3715}">
      <dgm:prSet phldrT="[Text]"/>
      <dgm:spPr/>
      <dgm:t>
        <a:bodyPr/>
        <a:lstStyle/>
        <a:p>
          <a:r>
            <a:rPr lang="en-US"/>
            <a:t>MELCHIZEDEK</a:t>
          </a:r>
        </a:p>
      </dgm:t>
    </dgm:pt>
    <dgm:pt modelId="{6D7FA22A-17CB-494C-8F78-570987659127}" type="parTrans" cxnId="{EB8920E9-928E-49E5-A477-B49D9FC346A2}">
      <dgm:prSet/>
      <dgm:spPr/>
      <dgm:t>
        <a:bodyPr/>
        <a:lstStyle/>
        <a:p>
          <a:endParaRPr lang="en-US"/>
        </a:p>
      </dgm:t>
    </dgm:pt>
    <dgm:pt modelId="{901E2023-DB00-46D1-9C7E-CA6F5B1D82F3}" type="sibTrans" cxnId="{EB8920E9-928E-49E5-A477-B49D9FC346A2}">
      <dgm:prSet/>
      <dgm:spPr/>
      <dgm:t>
        <a:bodyPr/>
        <a:lstStyle/>
        <a:p>
          <a:endParaRPr lang="en-US"/>
        </a:p>
      </dgm:t>
    </dgm:pt>
    <dgm:pt modelId="{6204930C-0E34-4635-90CD-19B733ABA5CA}">
      <dgm:prSet phldrT="[Text]"/>
      <dgm:spPr/>
      <dgm:t>
        <a:bodyPr/>
        <a:lstStyle/>
        <a:p>
          <a:r>
            <a:rPr lang="en-US" dirty="0"/>
            <a:t>Blood represented by the cup of wine</a:t>
          </a:r>
        </a:p>
        <a:p>
          <a:r>
            <a:rPr lang="en-US" dirty="0"/>
            <a:t>Luke 22: 20</a:t>
          </a:r>
        </a:p>
      </dgm:t>
    </dgm:pt>
    <dgm:pt modelId="{98FDEF2E-5306-40A7-BAF9-4D410EC66B71}" type="parTrans" cxnId="{C81ED216-DBA2-4555-94D0-484021CCF5FD}">
      <dgm:prSet/>
      <dgm:spPr/>
      <dgm:t>
        <a:bodyPr/>
        <a:lstStyle/>
        <a:p>
          <a:endParaRPr lang="en-US"/>
        </a:p>
      </dgm:t>
    </dgm:pt>
    <dgm:pt modelId="{2331FD47-B51E-4695-A185-33264430E795}" type="sibTrans" cxnId="{C81ED216-DBA2-4555-94D0-484021CCF5FD}">
      <dgm:prSet/>
      <dgm:spPr/>
      <dgm:t>
        <a:bodyPr/>
        <a:lstStyle/>
        <a:p>
          <a:endParaRPr lang="en-US"/>
        </a:p>
      </dgm:t>
    </dgm:pt>
    <dgm:pt modelId="{D8959B8F-42EF-41C5-9769-4D11467BBCD5}">
      <dgm:prSet phldrT="[Text]"/>
      <dgm:spPr/>
      <dgm:t>
        <a:bodyPr/>
        <a:lstStyle/>
        <a:p>
          <a:r>
            <a:rPr lang="en-US"/>
            <a:t>Body (flesh) represented by bread</a:t>
          </a:r>
        </a:p>
        <a:p>
          <a:r>
            <a:rPr lang="en-US"/>
            <a:t>Luke 22: 19</a:t>
          </a:r>
        </a:p>
      </dgm:t>
    </dgm:pt>
    <dgm:pt modelId="{4A22FD59-0F0A-4CDB-AA40-213E241C736F}" type="parTrans" cxnId="{809CC451-6F0C-4CF0-89D0-01C5CF851C6E}">
      <dgm:prSet/>
      <dgm:spPr/>
      <dgm:t>
        <a:bodyPr/>
        <a:lstStyle/>
        <a:p>
          <a:endParaRPr lang="en-US"/>
        </a:p>
      </dgm:t>
    </dgm:pt>
    <dgm:pt modelId="{6C949EB7-D4B1-4EE8-931E-6A80A7F35EEF}" type="sibTrans" cxnId="{809CC451-6F0C-4CF0-89D0-01C5CF851C6E}">
      <dgm:prSet/>
      <dgm:spPr/>
      <dgm:t>
        <a:bodyPr/>
        <a:lstStyle/>
        <a:p>
          <a:endParaRPr lang="en-US"/>
        </a:p>
      </dgm:t>
    </dgm:pt>
    <dgm:pt modelId="{94EE7C31-84E6-4E70-B189-5145D5381BD5}">
      <dgm:prSet phldrT="[Text]"/>
      <dgm:spPr/>
      <dgm:t>
        <a:bodyPr/>
        <a:lstStyle/>
        <a:p>
          <a:r>
            <a:rPr lang="en-US" dirty="0"/>
            <a:t>Kingdom bestowed on disciples-spiritual one</a:t>
          </a:r>
        </a:p>
        <a:p>
          <a:r>
            <a:rPr lang="en-US" dirty="0"/>
            <a:t>(Luke 22: 29)</a:t>
          </a:r>
        </a:p>
      </dgm:t>
    </dgm:pt>
    <dgm:pt modelId="{DE6479EE-D581-4F0E-B597-59CAC96C6CAC}" type="parTrans" cxnId="{270E3247-3A9E-4C4A-AB27-AC3E377D065A}">
      <dgm:prSet/>
      <dgm:spPr/>
      <dgm:t>
        <a:bodyPr/>
        <a:lstStyle/>
        <a:p>
          <a:endParaRPr lang="en-US"/>
        </a:p>
      </dgm:t>
    </dgm:pt>
    <dgm:pt modelId="{70C3DB5F-28F9-48D4-8B51-47E9DB05298E}" type="sibTrans" cxnId="{270E3247-3A9E-4C4A-AB27-AC3E377D065A}">
      <dgm:prSet/>
      <dgm:spPr/>
      <dgm:t>
        <a:bodyPr/>
        <a:lstStyle/>
        <a:p>
          <a:endParaRPr lang="en-US"/>
        </a:p>
      </dgm:t>
    </dgm:pt>
    <dgm:pt modelId="{6846DA1C-7798-4BD0-B8B6-07DAD79CBB9A}">
      <dgm:prSet phldrT="[Text]"/>
      <dgm:spPr/>
      <dgm:t>
        <a:bodyPr/>
        <a:lstStyle/>
        <a:p>
          <a:r>
            <a:rPr lang="en-US" dirty="0"/>
            <a:t>Foot washing</a:t>
          </a:r>
        </a:p>
        <a:p>
          <a:r>
            <a:rPr lang="en-US" dirty="0"/>
            <a:t>John 13: 1-17</a:t>
          </a:r>
        </a:p>
      </dgm:t>
    </dgm:pt>
    <dgm:pt modelId="{59D5C5C1-F679-4663-955B-576D37E24A69}" type="parTrans" cxnId="{A752E0C8-3870-48C5-8EF1-51FF4191CCD7}">
      <dgm:prSet/>
      <dgm:spPr/>
      <dgm:t>
        <a:bodyPr/>
        <a:lstStyle/>
        <a:p>
          <a:endParaRPr lang="en-US"/>
        </a:p>
      </dgm:t>
    </dgm:pt>
    <dgm:pt modelId="{9576E241-462F-4B83-9A56-DBDCE8E274E4}" type="sibTrans" cxnId="{A752E0C8-3870-48C5-8EF1-51FF4191CCD7}">
      <dgm:prSet/>
      <dgm:spPr/>
      <dgm:t>
        <a:bodyPr/>
        <a:lstStyle/>
        <a:p>
          <a:endParaRPr lang="en-US"/>
        </a:p>
      </dgm:t>
    </dgm:pt>
    <dgm:pt modelId="{ED51CC29-1D8A-47A2-97EB-0E542C1C2B37}" type="pres">
      <dgm:prSet presAssocID="{F2D46C7A-1515-4CCB-AAD8-A792B0D09625}" presName="Name0" presStyleCnt="0">
        <dgm:presLayoutVars>
          <dgm:chMax val="1"/>
          <dgm:dir/>
          <dgm:animLvl val="ctr"/>
          <dgm:resizeHandles val="exact"/>
        </dgm:presLayoutVars>
      </dgm:prSet>
      <dgm:spPr/>
      <dgm:t>
        <a:bodyPr/>
        <a:lstStyle/>
        <a:p>
          <a:endParaRPr lang="en-US"/>
        </a:p>
      </dgm:t>
    </dgm:pt>
    <dgm:pt modelId="{115D3354-7ACA-40C4-9912-0F7600FD0A76}" type="pres">
      <dgm:prSet presAssocID="{30E66EB0-A88B-41BA-9289-BA2C2B1B3715}" presName="centerShape" presStyleLbl="node0" presStyleIdx="0" presStyleCnt="1"/>
      <dgm:spPr/>
      <dgm:t>
        <a:bodyPr/>
        <a:lstStyle/>
        <a:p>
          <a:endParaRPr lang="en-US"/>
        </a:p>
      </dgm:t>
    </dgm:pt>
    <dgm:pt modelId="{CCACE636-9F35-467D-ADD6-C838639397B2}" type="pres">
      <dgm:prSet presAssocID="{98FDEF2E-5306-40A7-BAF9-4D410EC66B71}" presName="parTrans" presStyleLbl="sibTrans2D1" presStyleIdx="0" presStyleCnt="4"/>
      <dgm:spPr/>
      <dgm:t>
        <a:bodyPr/>
        <a:lstStyle/>
        <a:p>
          <a:endParaRPr lang="en-US"/>
        </a:p>
      </dgm:t>
    </dgm:pt>
    <dgm:pt modelId="{69E69EEA-9F39-4833-B030-1D44CB0617AD}" type="pres">
      <dgm:prSet presAssocID="{98FDEF2E-5306-40A7-BAF9-4D410EC66B71}" presName="connectorText" presStyleLbl="sibTrans2D1" presStyleIdx="0" presStyleCnt="4"/>
      <dgm:spPr/>
      <dgm:t>
        <a:bodyPr/>
        <a:lstStyle/>
        <a:p>
          <a:endParaRPr lang="en-US"/>
        </a:p>
      </dgm:t>
    </dgm:pt>
    <dgm:pt modelId="{A5E10FAE-1B97-4412-8DF6-4EF4EFAE2DCF}" type="pres">
      <dgm:prSet presAssocID="{6204930C-0E34-4635-90CD-19B733ABA5CA}" presName="node" presStyleLbl="node1" presStyleIdx="0" presStyleCnt="4">
        <dgm:presLayoutVars>
          <dgm:bulletEnabled val="1"/>
        </dgm:presLayoutVars>
      </dgm:prSet>
      <dgm:spPr/>
      <dgm:t>
        <a:bodyPr/>
        <a:lstStyle/>
        <a:p>
          <a:endParaRPr lang="en-US"/>
        </a:p>
      </dgm:t>
    </dgm:pt>
    <dgm:pt modelId="{B1E5CE7C-6612-4ED1-AB05-CDB97072182C}" type="pres">
      <dgm:prSet presAssocID="{4A22FD59-0F0A-4CDB-AA40-213E241C736F}" presName="parTrans" presStyleLbl="sibTrans2D1" presStyleIdx="1" presStyleCnt="4"/>
      <dgm:spPr/>
      <dgm:t>
        <a:bodyPr/>
        <a:lstStyle/>
        <a:p>
          <a:endParaRPr lang="en-US"/>
        </a:p>
      </dgm:t>
    </dgm:pt>
    <dgm:pt modelId="{2B4BE2ED-355A-4466-BC43-83955BC35C8A}" type="pres">
      <dgm:prSet presAssocID="{4A22FD59-0F0A-4CDB-AA40-213E241C736F}" presName="connectorText" presStyleLbl="sibTrans2D1" presStyleIdx="1" presStyleCnt="4"/>
      <dgm:spPr/>
      <dgm:t>
        <a:bodyPr/>
        <a:lstStyle/>
        <a:p>
          <a:endParaRPr lang="en-US"/>
        </a:p>
      </dgm:t>
    </dgm:pt>
    <dgm:pt modelId="{2EBFAEF9-ED5F-4898-8A72-D4EFC08A09BE}" type="pres">
      <dgm:prSet presAssocID="{D8959B8F-42EF-41C5-9769-4D11467BBCD5}" presName="node" presStyleLbl="node1" presStyleIdx="1" presStyleCnt="4">
        <dgm:presLayoutVars>
          <dgm:bulletEnabled val="1"/>
        </dgm:presLayoutVars>
      </dgm:prSet>
      <dgm:spPr/>
      <dgm:t>
        <a:bodyPr/>
        <a:lstStyle/>
        <a:p>
          <a:endParaRPr lang="en-US"/>
        </a:p>
      </dgm:t>
    </dgm:pt>
    <dgm:pt modelId="{75EFEE7E-FF85-488D-9F65-A8995B5DA7A1}" type="pres">
      <dgm:prSet presAssocID="{DE6479EE-D581-4F0E-B597-59CAC96C6CAC}" presName="parTrans" presStyleLbl="sibTrans2D1" presStyleIdx="2" presStyleCnt="4"/>
      <dgm:spPr/>
      <dgm:t>
        <a:bodyPr/>
        <a:lstStyle/>
        <a:p>
          <a:endParaRPr lang="en-US"/>
        </a:p>
      </dgm:t>
    </dgm:pt>
    <dgm:pt modelId="{FD2D9ABE-4C18-4823-9DEE-06C95DC7BA72}" type="pres">
      <dgm:prSet presAssocID="{DE6479EE-D581-4F0E-B597-59CAC96C6CAC}" presName="connectorText" presStyleLbl="sibTrans2D1" presStyleIdx="2" presStyleCnt="4"/>
      <dgm:spPr/>
      <dgm:t>
        <a:bodyPr/>
        <a:lstStyle/>
        <a:p>
          <a:endParaRPr lang="en-US"/>
        </a:p>
      </dgm:t>
    </dgm:pt>
    <dgm:pt modelId="{7D728FF7-352A-49A1-97EB-CAEB265BB0B1}" type="pres">
      <dgm:prSet presAssocID="{94EE7C31-84E6-4E70-B189-5145D5381BD5}" presName="node" presStyleLbl="node1" presStyleIdx="2" presStyleCnt="4">
        <dgm:presLayoutVars>
          <dgm:bulletEnabled val="1"/>
        </dgm:presLayoutVars>
      </dgm:prSet>
      <dgm:spPr/>
      <dgm:t>
        <a:bodyPr/>
        <a:lstStyle/>
        <a:p>
          <a:endParaRPr lang="en-US"/>
        </a:p>
      </dgm:t>
    </dgm:pt>
    <dgm:pt modelId="{348D708E-B0F0-44B6-BB2D-90C914E313A2}" type="pres">
      <dgm:prSet presAssocID="{59D5C5C1-F679-4663-955B-576D37E24A69}" presName="parTrans" presStyleLbl="sibTrans2D1" presStyleIdx="3" presStyleCnt="4"/>
      <dgm:spPr/>
      <dgm:t>
        <a:bodyPr/>
        <a:lstStyle/>
        <a:p>
          <a:endParaRPr lang="en-US"/>
        </a:p>
      </dgm:t>
    </dgm:pt>
    <dgm:pt modelId="{6E9CDB00-A9B8-4515-BBDA-67CECFA3C238}" type="pres">
      <dgm:prSet presAssocID="{59D5C5C1-F679-4663-955B-576D37E24A69}" presName="connectorText" presStyleLbl="sibTrans2D1" presStyleIdx="3" presStyleCnt="4"/>
      <dgm:spPr/>
      <dgm:t>
        <a:bodyPr/>
        <a:lstStyle/>
        <a:p>
          <a:endParaRPr lang="en-US"/>
        </a:p>
      </dgm:t>
    </dgm:pt>
    <dgm:pt modelId="{160BA394-4F16-4474-A47F-68B368FC0164}" type="pres">
      <dgm:prSet presAssocID="{6846DA1C-7798-4BD0-B8B6-07DAD79CBB9A}" presName="node" presStyleLbl="node1" presStyleIdx="3" presStyleCnt="4">
        <dgm:presLayoutVars>
          <dgm:bulletEnabled val="1"/>
        </dgm:presLayoutVars>
      </dgm:prSet>
      <dgm:spPr/>
      <dgm:t>
        <a:bodyPr/>
        <a:lstStyle/>
        <a:p>
          <a:endParaRPr lang="en-US"/>
        </a:p>
      </dgm:t>
    </dgm:pt>
  </dgm:ptLst>
  <dgm:cxnLst>
    <dgm:cxn modelId="{E300CE50-6201-4728-A13E-C15B9752971B}" type="presOf" srcId="{F2D46C7A-1515-4CCB-AAD8-A792B0D09625}" destId="{ED51CC29-1D8A-47A2-97EB-0E542C1C2B37}" srcOrd="0" destOrd="0" presId="urn:microsoft.com/office/officeart/2005/8/layout/radial5"/>
    <dgm:cxn modelId="{4E174F07-4983-4EA8-8C63-04A380C9FB37}" type="presOf" srcId="{4A22FD59-0F0A-4CDB-AA40-213E241C736F}" destId="{B1E5CE7C-6612-4ED1-AB05-CDB97072182C}" srcOrd="0" destOrd="0" presId="urn:microsoft.com/office/officeart/2005/8/layout/radial5"/>
    <dgm:cxn modelId="{4F3EF4E9-E06E-45CB-BF27-F42AA1281AC9}" type="presOf" srcId="{DE6479EE-D581-4F0E-B597-59CAC96C6CAC}" destId="{75EFEE7E-FF85-488D-9F65-A8995B5DA7A1}" srcOrd="0" destOrd="0" presId="urn:microsoft.com/office/officeart/2005/8/layout/radial5"/>
    <dgm:cxn modelId="{563DE1D5-2435-41C7-9FC7-69441559752E}" type="presOf" srcId="{59D5C5C1-F679-4663-955B-576D37E24A69}" destId="{6E9CDB00-A9B8-4515-BBDA-67CECFA3C238}" srcOrd="1" destOrd="0" presId="urn:microsoft.com/office/officeart/2005/8/layout/radial5"/>
    <dgm:cxn modelId="{9DFF0DE2-4CF6-4DDA-99D2-532C9696D87B}" type="presOf" srcId="{98FDEF2E-5306-40A7-BAF9-4D410EC66B71}" destId="{CCACE636-9F35-467D-ADD6-C838639397B2}" srcOrd="0" destOrd="0" presId="urn:microsoft.com/office/officeart/2005/8/layout/radial5"/>
    <dgm:cxn modelId="{7F446560-EE90-4B81-A403-55F8692BB4F9}" type="presOf" srcId="{98FDEF2E-5306-40A7-BAF9-4D410EC66B71}" destId="{69E69EEA-9F39-4833-B030-1D44CB0617AD}" srcOrd="1" destOrd="0" presId="urn:microsoft.com/office/officeart/2005/8/layout/radial5"/>
    <dgm:cxn modelId="{8C816F6B-3B47-434D-AE4B-2738A2CAA161}" type="presOf" srcId="{DE6479EE-D581-4F0E-B597-59CAC96C6CAC}" destId="{FD2D9ABE-4C18-4823-9DEE-06C95DC7BA72}" srcOrd="1" destOrd="0" presId="urn:microsoft.com/office/officeart/2005/8/layout/radial5"/>
    <dgm:cxn modelId="{C81ED216-DBA2-4555-94D0-484021CCF5FD}" srcId="{30E66EB0-A88B-41BA-9289-BA2C2B1B3715}" destId="{6204930C-0E34-4635-90CD-19B733ABA5CA}" srcOrd="0" destOrd="0" parTransId="{98FDEF2E-5306-40A7-BAF9-4D410EC66B71}" sibTransId="{2331FD47-B51E-4695-A185-33264430E795}"/>
    <dgm:cxn modelId="{270E3247-3A9E-4C4A-AB27-AC3E377D065A}" srcId="{30E66EB0-A88B-41BA-9289-BA2C2B1B3715}" destId="{94EE7C31-84E6-4E70-B189-5145D5381BD5}" srcOrd="2" destOrd="0" parTransId="{DE6479EE-D581-4F0E-B597-59CAC96C6CAC}" sibTransId="{70C3DB5F-28F9-48D4-8B51-47E9DB05298E}"/>
    <dgm:cxn modelId="{7C2688E3-1488-40C4-A17F-6AC220DE9A9B}" type="presOf" srcId="{6204930C-0E34-4635-90CD-19B733ABA5CA}" destId="{A5E10FAE-1B97-4412-8DF6-4EF4EFAE2DCF}" srcOrd="0" destOrd="0" presId="urn:microsoft.com/office/officeart/2005/8/layout/radial5"/>
    <dgm:cxn modelId="{93454C7C-021D-47EF-85D2-526E62D22F2A}" type="presOf" srcId="{59D5C5C1-F679-4663-955B-576D37E24A69}" destId="{348D708E-B0F0-44B6-BB2D-90C914E313A2}" srcOrd="0" destOrd="0" presId="urn:microsoft.com/office/officeart/2005/8/layout/radial5"/>
    <dgm:cxn modelId="{809CC451-6F0C-4CF0-89D0-01C5CF851C6E}" srcId="{30E66EB0-A88B-41BA-9289-BA2C2B1B3715}" destId="{D8959B8F-42EF-41C5-9769-4D11467BBCD5}" srcOrd="1" destOrd="0" parTransId="{4A22FD59-0F0A-4CDB-AA40-213E241C736F}" sibTransId="{6C949EB7-D4B1-4EE8-931E-6A80A7F35EEF}"/>
    <dgm:cxn modelId="{08CEFE75-6C88-42F7-83D7-DE7D60AB5738}" type="presOf" srcId="{30E66EB0-A88B-41BA-9289-BA2C2B1B3715}" destId="{115D3354-7ACA-40C4-9912-0F7600FD0A76}" srcOrd="0" destOrd="0" presId="urn:microsoft.com/office/officeart/2005/8/layout/radial5"/>
    <dgm:cxn modelId="{92C0E3C0-D156-4867-9B6E-6453B3701D23}" type="presOf" srcId="{D8959B8F-42EF-41C5-9769-4D11467BBCD5}" destId="{2EBFAEF9-ED5F-4898-8A72-D4EFC08A09BE}" srcOrd="0" destOrd="0" presId="urn:microsoft.com/office/officeart/2005/8/layout/radial5"/>
    <dgm:cxn modelId="{CD75D1C8-FE49-41CA-AF5F-DC9B57039D83}" type="presOf" srcId="{4A22FD59-0F0A-4CDB-AA40-213E241C736F}" destId="{2B4BE2ED-355A-4466-BC43-83955BC35C8A}" srcOrd="1" destOrd="0" presId="urn:microsoft.com/office/officeart/2005/8/layout/radial5"/>
    <dgm:cxn modelId="{4DD50DD1-9795-4167-BCF4-FFA64A0D7F1C}" type="presOf" srcId="{94EE7C31-84E6-4E70-B189-5145D5381BD5}" destId="{7D728FF7-352A-49A1-97EB-CAEB265BB0B1}" srcOrd="0" destOrd="0" presId="urn:microsoft.com/office/officeart/2005/8/layout/radial5"/>
    <dgm:cxn modelId="{05413C13-EF65-40A9-9687-5B336F02E278}" type="presOf" srcId="{6846DA1C-7798-4BD0-B8B6-07DAD79CBB9A}" destId="{160BA394-4F16-4474-A47F-68B368FC0164}" srcOrd="0" destOrd="0" presId="urn:microsoft.com/office/officeart/2005/8/layout/radial5"/>
    <dgm:cxn modelId="{A752E0C8-3870-48C5-8EF1-51FF4191CCD7}" srcId="{30E66EB0-A88B-41BA-9289-BA2C2B1B3715}" destId="{6846DA1C-7798-4BD0-B8B6-07DAD79CBB9A}" srcOrd="3" destOrd="0" parTransId="{59D5C5C1-F679-4663-955B-576D37E24A69}" sibTransId="{9576E241-462F-4B83-9A56-DBDCE8E274E4}"/>
    <dgm:cxn modelId="{EB8920E9-928E-49E5-A477-B49D9FC346A2}" srcId="{F2D46C7A-1515-4CCB-AAD8-A792B0D09625}" destId="{30E66EB0-A88B-41BA-9289-BA2C2B1B3715}" srcOrd="0" destOrd="0" parTransId="{6D7FA22A-17CB-494C-8F78-570987659127}" sibTransId="{901E2023-DB00-46D1-9C7E-CA6F5B1D82F3}"/>
    <dgm:cxn modelId="{7A809F07-B345-4500-94F3-C5D135B6159A}" type="presParOf" srcId="{ED51CC29-1D8A-47A2-97EB-0E542C1C2B37}" destId="{115D3354-7ACA-40C4-9912-0F7600FD0A76}" srcOrd="0" destOrd="0" presId="urn:microsoft.com/office/officeart/2005/8/layout/radial5"/>
    <dgm:cxn modelId="{CDAC49E0-DF3B-4A37-8776-B2308A731528}" type="presParOf" srcId="{ED51CC29-1D8A-47A2-97EB-0E542C1C2B37}" destId="{CCACE636-9F35-467D-ADD6-C838639397B2}" srcOrd="1" destOrd="0" presId="urn:microsoft.com/office/officeart/2005/8/layout/radial5"/>
    <dgm:cxn modelId="{5AE7D9F1-1E93-4FF4-B551-657F5E09F01A}" type="presParOf" srcId="{CCACE636-9F35-467D-ADD6-C838639397B2}" destId="{69E69EEA-9F39-4833-B030-1D44CB0617AD}" srcOrd="0" destOrd="0" presId="urn:microsoft.com/office/officeart/2005/8/layout/radial5"/>
    <dgm:cxn modelId="{A0105231-5C56-4BCD-B30D-6B921EDD5DC6}" type="presParOf" srcId="{ED51CC29-1D8A-47A2-97EB-0E542C1C2B37}" destId="{A5E10FAE-1B97-4412-8DF6-4EF4EFAE2DCF}" srcOrd="2" destOrd="0" presId="urn:microsoft.com/office/officeart/2005/8/layout/radial5"/>
    <dgm:cxn modelId="{D2AAA158-AA15-4907-8615-1F922DE5C61D}" type="presParOf" srcId="{ED51CC29-1D8A-47A2-97EB-0E542C1C2B37}" destId="{B1E5CE7C-6612-4ED1-AB05-CDB97072182C}" srcOrd="3" destOrd="0" presId="urn:microsoft.com/office/officeart/2005/8/layout/radial5"/>
    <dgm:cxn modelId="{6B349BC6-10E0-453B-9416-59CB18904D01}" type="presParOf" srcId="{B1E5CE7C-6612-4ED1-AB05-CDB97072182C}" destId="{2B4BE2ED-355A-4466-BC43-83955BC35C8A}" srcOrd="0" destOrd="0" presId="urn:microsoft.com/office/officeart/2005/8/layout/radial5"/>
    <dgm:cxn modelId="{2ACCFA6B-10F5-43AF-836B-9DBC1FED8EEF}" type="presParOf" srcId="{ED51CC29-1D8A-47A2-97EB-0E542C1C2B37}" destId="{2EBFAEF9-ED5F-4898-8A72-D4EFC08A09BE}" srcOrd="4" destOrd="0" presId="urn:microsoft.com/office/officeart/2005/8/layout/radial5"/>
    <dgm:cxn modelId="{DE70444A-9B73-494B-B425-90D7D9300F23}" type="presParOf" srcId="{ED51CC29-1D8A-47A2-97EB-0E542C1C2B37}" destId="{75EFEE7E-FF85-488D-9F65-A8995B5DA7A1}" srcOrd="5" destOrd="0" presId="urn:microsoft.com/office/officeart/2005/8/layout/radial5"/>
    <dgm:cxn modelId="{725E3759-D1FF-4C72-A3C7-9FC608A5C055}" type="presParOf" srcId="{75EFEE7E-FF85-488D-9F65-A8995B5DA7A1}" destId="{FD2D9ABE-4C18-4823-9DEE-06C95DC7BA72}" srcOrd="0" destOrd="0" presId="urn:microsoft.com/office/officeart/2005/8/layout/radial5"/>
    <dgm:cxn modelId="{BD4CC937-DC62-4D67-97A7-B01A1A011A00}" type="presParOf" srcId="{ED51CC29-1D8A-47A2-97EB-0E542C1C2B37}" destId="{7D728FF7-352A-49A1-97EB-CAEB265BB0B1}" srcOrd="6" destOrd="0" presId="urn:microsoft.com/office/officeart/2005/8/layout/radial5"/>
    <dgm:cxn modelId="{3A202B9A-0561-4C43-9114-15943F4AC923}" type="presParOf" srcId="{ED51CC29-1D8A-47A2-97EB-0E542C1C2B37}" destId="{348D708E-B0F0-44B6-BB2D-90C914E313A2}" srcOrd="7" destOrd="0" presId="urn:microsoft.com/office/officeart/2005/8/layout/radial5"/>
    <dgm:cxn modelId="{9A0757D3-502F-49B1-981E-80A36A570005}" type="presParOf" srcId="{348D708E-B0F0-44B6-BB2D-90C914E313A2}" destId="{6E9CDB00-A9B8-4515-BBDA-67CECFA3C238}" srcOrd="0" destOrd="0" presId="urn:microsoft.com/office/officeart/2005/8/layout/radial5"/>
    <dgm:cxn modelId="{9C093E41-4097-4D55-90D7-ADF34439CA58}" type="presParOf" srcId="{ED51CC29-1D8A-47A2-97EB-0E542C1C2B37}" destId="{160BA394-4F16-4474-A47F-68B368FC0164}" srcOrd="8"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80314-3886-4E59-8E85-DE6969AAB45D}">
      <dsp:nvSpPr>
        <dsp:cNvPr id="0" name=""/>
        <dsp:cNvSpPr/>
      </dsp:nvSpPr>
      <dsp:spPr>
        <a:xfrm>
          <a:off x="4094348" y="742"/>
          <a:ext cx="1513618" cy="1513618"/>
        </a:xfrm>
        <a:prstGeom prst="ellips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1. Passover - physical</a:t>
          </a:r>
        </a:p>
      </dsp:txBody>
      <dsp:txXfrm>
        <a:off x="4316012" y="222406"/>
        <a:ext cx="1070290" cy="1070290"/>
      </dsp:txXfrm>
    </dsp:sp>
    <dsp:sp modelId="{52B4C3C8-C262-488A-A749-F357F23D2E44}">
      <dsp:nvSpPr>
        <dsp:cNvPr id="0" name=""/>
        <dsp:cNvSpPr/>
      </dsp:nvSpPr>
      <dsp:spPr>
        <a:xfrm rot="2700000">
          <a:off x="5445572" y="1298044"/>
          <a:ext cx="403003" cy="510846"/>
        </a:xfrm>
        <a:prstGeom prst="rightArrow">
          <a:avLst>
            <a:gd name="adj1" fmla="val 60000"/>
            <a:gd name="adj2" fmla="val 50000"/>
          </a:avLst>
        </a:prstGeom>
        <a:solidFill>
          <a:schemeClr val="accent2">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463278" y="1357468"/>
        <a:ext cx="282102" cy="306508"/>
      </dsp:txXfrm>
    </dsp:sp>
    <dsp:sp modelId="{24ACB401-E92A-477C-AB46-53129B84DDE6}">
      <dsp:nvSpPr>
        <dsp:cNvPr id="0" name=""/>
        <dsp:cNvSpPr/>
      </dsp:nvSpPr>
      <dsp:spPr>
        <a:xfrm>
          <a:off x="5702311" y="1608704"/>
          <a:ext cx="1513618" cy="1513618"/>
        </a:xfrm>
        <a:prstGeom prst="ellipse">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a:t>2. Levitical </a:t>
          </a:r>
          <a:r>
            <a:rPr lang="en-US" sz="1400" kern="1200">
              <a:latin typeface="Calibri" panose="020F0502020204030204" pitchFamily="34" charset="0"/>
            </a:rPr>
            <a:t>→ Melchezidek</a:t>
          </a:r>
          <a:endParaRPr lang="en-US" sz="1400" i="1" kern="1200"/>
        </a:p>
      </dsp:txBody>
      <dsp:txXfrm>
        <a:off x="5923975" y="1830368"/>
        <a:ext cx="1070290" cy="1070290"/>
      </dsp:txXfrm>
    </dsp:sp>
    <dsp:sp modelId="{AFC97277-8F73-425A-87E7-58C494D83795}">
      <dsp:nvSpPr>
        <dsp:cNvPr id="0" name=""/>
        <dsp:cNvSpPr/>
      </dsp:nvSpPr>
      <dsp:spPr>
        <a:xfrm rot="8100000">
          <a:off x="5461702" y="2906006"/>
          <a:ext cx="403003" cy="510846"/>
        </a:xfrm>
        <a:prstGeom prst="rightArrow">
          <a:avLst>
            <a:gd name="adj1" fmla="val 60000"/>
            <a:gd name="adj2" fmla="val 50000"/>
          </a:avLst>
        </a:prstGeom>
        <a:solidFill>
          <a:schemeClr val="accent3">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5564897" y="2965430"/>
        <a:ext cx="282102" cy="306508"/>
      </dsp:txXfrm>
    </dsp:sp>
    <dsp:sp modelId="{B00C84D0-6A38-4423-9BD4-C2684FD21DE6}">
      <dsp:nvSpPr>
        <dsp:cNvPr id="0" name=""/>
        <dsp:cNvSpPr/>
      </dsp:nvSpPr>
      <dsp:spPr>
        <a:xfrm>
          <a:off x="4094348" y="3216666"/>
          <a:ext cx="1513618" cy="1513618"/>
        </a:xfrm>
        <a:prstGeom prst="ellipse">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3. Passover - Spiritual</a:t>
          </a:r>
        </a:p>
      </dsp:txBody>
      <dsp:txXfrm>
        <a:off x="4316012" y="3438330"/>
        <a:ext cx="1070290" cy="1070290"/>
      </dsp:txXfrm>
    </dsp:sp>
    <dsp:sp modelId="{93947709-B4AD-4E00-89E0-5DCECD83A977}">
      <dsp:nvSpPr>
        <dsp:cNvPr id="0" name=""/>
        <dsp:cNvSpPr/>
      </dsp:nvSpPr>
      <dsp:spPr>
        <a:xfrm rot="13500000">
          <a:off x="3853740" y="2922136"/>
          <a:ext cx="403003" cy="510846"/>
        </a:xfrm>
        <a:prstGeom prst="rightArrow">
          <a:avLst>
            <a:gd name="adj1" fmla="val 60000"/>
            <a:gd name="adj2" fmla="val 50000"/>
          </a:avLst>
        </a:prstGeom>
        <a:solidFill>
          <a:schemeClr val="accent4">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956935" y="3067050"/>
        <a:ext cx="282102" cy="306508"/>
      </dsp:txXfrm>
    </dsp:sp>
    <dsp:sp modelId="{A699C062-4A98-4ED8-86E4-C813C7DC1BAD}">
      <dsp:nvSpPr>
        <dsp:cNvPr id="0" name=""/>
        <dsp:cNvSpPr/>
      </dsp:nvSpPr>
      <dsp:spPr>
        <a:xfrm>
          <a:off x="2486386" y="1608704"/>
          <a:ext cx="1513618" cy="1513618"/>
        </a:xfrm>
        <a:prstGeom prst="ellipse">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4. How did the Messiah keep the Passover?</a:t>
          </a:r>
        </a:p>
      </dsp:txBody>
      <dsp:txXfrm>
        <a:off x="2708050" y="1830368"/>
        <a:ext cx="1070290" cy="1070290"/>
      </dsp:txXfrm>
    </dsp:sp>
    <dsp:sp modelId="{E9AC1D54-D04A-45DF-93E4-CB61DE958657}">
      <dsp:nvSpPr>
        <dsp:cNvPr id="0" name=""/>
        <dsp:cNvSpPr/>
      </dsp:nvSpPr>
      <dsp:spPr>
        <a:xfrm rot="18900000">
          <a:off x="3837609" y="1314174"/>
          <a:ext cx="403003" cy="510846"/>
        </a:xfrm>
        <a:prstGeom prst="rightArrow">
          <a:avLst>
            <a:gd name="adj1" fmla="val 60000"/>
            <a:gd name="adj2" fmla="val 50000"/>
          </a:avLst>
        </a:prstGeom>
        <a:solidFill>
          <a:schemeClr val="accent5">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855315" y="1459088"/>
        <a:ext cx="282102" cy="306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D3354-7ACA-40C4-9912-0F7600FD0A76}">
      <dsp:nvSpPr>
        <dsp:cNvPr id="0" name=""/>
        <dsp:cNvSpPr/>
      </dsp:nvSpPr>
      <dsp:spPr>
        <a:xfrm>
          <a:off x="3803355" y="1732912"/>
          <a:ext cx="1237196" cy="1237196"/>
        </a:xfrm>
        <a:prstGeom prst="ellipse">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a:t>MELCHIZEDEK</a:t>
          </a:r>
        </a:p>
      </dsp:txBody>
      <dsp:txXfrm>
        <a:off x="3984538" y="1914095"/>
        <a:ext cx="874830" cy="874830"/>
      </dsp:txXfrm>
    </dsp:sp>
    <dsp:sp modelId="{CCACE636-9F35-467D-ADD6-C838639397B2}">
      <dsp:nvSpPr>
        <dsp:cNvPr id="0" name=""/>
        <dsp:cNvSpPr/>
      </dsp:nvSpPr>
      <dsp:spPr>
        <a:xfrm rot="16200000">
          <a:off x="4291243" y="1283364"/>
          <a:ext cx="261419" cy="420646"/>
        </a:xfrm>
        <a:prstGeom prst="rightArrow">
          <a:avLst>
            <a:gd name="adj1" fmla="val 60000"/>
            <a:gd name="adj2" fmla="val 50000"/>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4330456" y="1406706"/>
        <a:ext cx="182993" cy="252388"/>
      </dsp:txXfrm>
    </dsp:sp>
    <dsp:sp modelId="{A5E10FAE-1B97-4412-8DF6-4EF4EFAE2DCF}">
      <dsp:nvSpPr>
        <dsp:cNvPr id="0" name=""/>
        <dsp:cNvSpPr/>
      </dsp:nvSpPr>
      <dsp:spPr>
        <a:xfrm>
          <a:off x="3803355" y="2470"/>
          <a:ext cx="1237196" cy="1237196"/>
        </a:xfrm>
        <a:prstGeom prst="ellips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Blood represented by the cup of wine</a:t>
          </a:r>
        </a:p>
        <a:p>
          <a:pPr lvl="0" algn="ctr" defTabSz="444500">
            <a:lnSpc>
              <a:spcPct val="90000"/>
            </a:lnSpc>
            <a:spcBef>
              <a:spcPct val="0"/>
            </a:spcBef>
            <a:spcAft>
              <a:spcPct val="35000"/>
            </a:spcAft>
          </a:pPr>
          <a:r>
            <a:rPr lang="en-US" sz="1000" kern="1200" dirty="0"/>
            <a:t>Luke 22: 20</a:t>
          </a:r>
        </a:p>
      </dsp:txBody>
      <dsp:txXfrm>
        <a:off x="3984538" y="183653"/>
        <a:ext cx="874830" cy="874830"/>
      </dsp:txXfrm>
    </dsp:sp>
    <dsp:sp modelId="{B1E5CE7C-6612-4ED1-AB05-CDB97072182C}">
      <dsp:nvSpPr>
        <dsp:cNvPr id="0" name=""/>
        <dsp:cNvSpPr/>
      </dsp:nvSpPr>
      <dsp:spPr>
        <a:xfrm>
          <a:off x="5149065" y="2141187"/>
          <a:ext cx="261419" cy="420646"/>
        </a:xfrm>
        <a:prstGeom prst="rightArrow">
          <a:avLst>
            <a:gd name="adj1" fmla="val 60000"/>
            <a:gd name="adj2" fmla="val 5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5149065" y="2225316"/>
        <a:ext cx="182993" cy="252388"/>
      </dsp:txXfrm>
    </dsp:sp>
    <dsp:sp modelId="{2EBFAEF9-ED5F-4898-8A72-D4EFC08A09BE}">
      <dsp:nvSpPr>
        <dsp:cNvPr id="0" name=""/>
        <dsp:cNvSpPr/>
      </dsp:nvSpPr>
      <dsp:spPr>
        <a:xfrm>
          <a:off x="5533796" y="1732912"/>
          <a:ext cx="1237196" cy="1237196"/>
        </a:xfrm>
        <a:prstGeom prst="ellipse">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a:t>Body (flesh) represented by bread</a:t>
          </a:r>
        </a:p>
        <a:p>
          <a:pPr lvl="0" algn="ctr" defTabSz="444500">
            <a:lnSpc>
              <a:spcPct val="90000"/>
            </a:lnSpc>
            <a:spcBef>
              <a:spcPct val="0"/>
            </a:spcBef>
            <a:spcAft>
              <a:spcPct val="35000"/>
            </a:spcAft>
          </a:pPr>
          <a:r>
            <a:rPr lang="en-US" sz="1000" kern="1200"/>
            <a:t>Luke 22: 19</a:t>
          </a:r>
        </a:p>
      </dsp:txBody>
      <dsp:txXfrm>
        <a:off x="5714979" y="1914095"/>
        <a:ext cx="874830" cy="874830"/>
      </dsp:txXfrm>
    </dsp:sp>
    <dsp:sp modelId="{75EFEE7E-FF85-488D-9F65-A8995B5DA7A1}">
      <dsp:nvSpPr>
        <dsp:cNvPr id="0" name=""/>
        <dsp:cNvSpPr/>
      </dsp:nvSpPr>
      <dsp:spPr>
        <a:xfrm rot="5400000">
          <a:off x="4291243" y="2999009"/>
          <a:ext cx="261419" cy="420646"/>
        </a:xfrm>
        <a:prstGeom prst="rightArrow">
          <a:avLst>
            <a:gd name="adj1" fmla="val 60000"/>
            <a:gd name="adj2" fmla="val 5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4330456" y="3043925"/>
        <a:ext cx="182993" cy="252388"/>
      </dsp:txXfrm>
    </dsp:sp>
    <dsp:sp modelId="{7D728FF7-352A-49A1-97EB-CAEB265BB0B1}">
      <dsp:nvSpPr>
        <dsp:cNvPr id="0" name=""/>
        <dsp:cNvSpPr/>
      </dsp:nvSpPr>
      <dsp:spPr>
        <a:xfrm>
          <a:off x="3803355" y="3463353"/>
          <a:ext cx="1237196" cy="1237196"/>
        </a:xfrm>
        <a:prstGeom prst="ellipse">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Kingdom bestowed on disciples-spiritual one</a:t>
          </a:r>
        </a:p>
        <a:p>
          <a:pPr lvl="0" algn="ctr" defTabSz="444500">
            <a:lnSpc>
              <a:spcPct val="90000"/>
            </a:lnSpc>
            <a:spcBef>
              <a:spcPct val="0"/>
            </a:spcBef>
            <a:spcAft>
              <a:spcPct val="35000"/>
            </a:spcAft>
          </a:pPr>
          <a:r>
            <a:rPr lang="en-US" sz="1000" kern="1200" dirty="0"/>
            <a:t>(Luke 22: 29)</a:t>
          </a:r>
        </a:p>
      </dsp:txBody>
      <dsp:txXfrm>
        <a:off x="3984538" y="3644536"/>
        <a:ext cx="874830" cy="874830"/>
      </dsp:txXfrm>
    </dsp:sp>
    <dsp:sp modelId="{348D708E-B0F0-44B6-BB2D-90C914E313A2}">
      <dsp:nvSpPr>
        <dsp:cNvPr id="0" name=""/>
        <dsp:cNvSpPr/>
      </dsp:nvSpPr>
      <dsp:spPr>
        <a:xfrm rot="10800000">
          <a:off x="3433421" y="2141187"/>
          <a:ext cx="261419" cy="420646"/>
        </a:xfrm>
        <a:prstGeom prst="rightArrow">
          <a:avLst>
            <a:gd name="adj1" fmla="val 60000"/>
            <a:gd name="adj2" fmla="val 50000"/>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3511847" y="2225316"/>
        <a:ext cx="182993" cy="252388"/>
      </dsp:txXfrm>
    </dsp:sp>
    <dsp:sp modelId="{160BA394-4F16-4474-A47F-68B368FC0164}">
      <dsp:nvSpPr>
        <dsp:cNvPr id="0" name=""/>
        <dsp:cNvSpPr/>
      </dsp:nvSpPr>
      <dsp:spPr>
        <a:xfrm>
          <a:off x="2072913" y="1732912"/>
          <a:ext cx="1237196" cy="1237196"/>
        </a:xfrm>
        <a:prstGeom prst="ellipse">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Foot washing</a:t>
          </a:r>
        </a:p>
        <a:p>
          <a:pPr lvl="0" algn="ctr" defTabSz="444500">
            <a:lnSpc>
              <a:spcPct val="90000"/>
            </a:lnSpc>
            <a:spcBef>
              <a:spcPct val="0"/>
            </a:spcBef>
            <a:spcAft>
              <a:spcPct val="35000"/>
            </a:spcAft>
          </a:pPr>
          <a:r>
            <a:rPr lang="en-US" sz="1000" kern="1200" dirty="0"/>
            <a:t>John 13: 1-17</a:t>
          </a:r>
        </a:p>
      </dsp:txBody>
      <dsp:txXfrm>
        <a:off x="2254096" y="1914095"/>
        <a:ext cx="874830" cy="87483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098"/>
          </a:xfrm>
          <a:prstGeom prst="rect">
            <a:avLst/>
          </a:prstGeom>
        </p:spPr>
        <p:txBody>
          <a:bodyPr vert="horz" lIns="93973" tIns="46986" rIns="93973" bIns="46986" rtlCol="0"/>
          <a:lstStyle>
            <a:lvl1pPr algn="l">
              <a:defRPr sz="1200"/>
            </a:lvl1pPr>
          </a:lstStyle>
          <a:p>
            <a:endParaRPr lang="en-US"/>
          </a:p>
        </p:txBody>
      </p:sp>
      <p:sp>
        <p:nvSpPr>
          <p:cNvPr id="3" name="Date Placeholder 2"/>
          <p:cNvSpPr>
            <a:spLocks noGrp="1"/>
          </p:cNvSpPr>
          <p:nvPr>
            <p:ph type="dt" idx="1"/>
          </p:nvPr>
        </p:nvSpPr>
        <p:spPr>
          <a:xfrm>
            <a:off x="4008705" y="0"/>
            <a:ext cx="3066733" cy="470098"/>
          </a:xfrm>
          <a:prstGeom prst="rect">
            <a:avLst/>
          </a:prstGeom>
        </p:spPr>
        <p:txBody>
          <a:bodyPr vert="horz" lIns="93973" tIns="46986" rIns="93973" bIns="46986" rtlCol="0"/>
          <a:lstStyle>
            <a:lvl1pPr algn="r">
              <a:defRPr sz="1200"/>
            </a:lvl1pPr>
          </a:lstStyle>
          <a:p>
            <a:fld id="{66596ACF-07AE-4CB6-B25F-877DDE52085C}" type="datetimeFigureOut">
              <a:rPr lang="en-US" smtClean="0"/>
              <a:t>3/18/2019</a:t>
            </a:fld>
            <a:endParaRPr lang="en-US"/>
          </a:p>
        </p:txBody>
      </p:sp>
      <p:sp>
        <p:nvSpPr>
          <p:cNvPr id="4" name="Slide Image Placeholder 3"/>
          <p:cNvSpPr>
            <a:spLocks noGrp="1" noRot="1" noChangeAspect="1"/>
          </p:cNvSpPr>
          <p:nvPr>
            <p:ph type="sldImg" idx="2"/>
          </p:nvPr>
        </p:nvSpPr>
        <p:spPr>
          <a:xfrm>
            <a:off x="727075" y="1171575"/>
            <a:ext cx="5622925" cy="3162300"/>
          </a:xfrm>
          <a:prstGeom prst="rect">
            <a:avLst/>
          </a:prstGeom>
          <a:noFill/>
          <a:ln w="12700">
            <a:solidFill>
              <a:prstClr val="black"/>
            </a:solidFill>
          </a:ln>
        </p:spPr>
        <p:txBody>
          <a:bodyPr vert="horz" lIns="93973" tIns="46986" rIns="93973" bIns="46986" rtlCol="0" anchor="ctr"/>
          <a:lstStyle/>
          <a:p>
            <a:endParaRPr lang="en-US"/>
          </a:p>
        </p:txBody>
      </p:sp>
      <p:sp>
        <p:nvSpPr>
          <p:cNvPr id="5" name="Notes Placeholder 4"/>
          <p:cNvSpPr>
            <a:spLocks noGrp="1"/>
          </p:cNvSpPr>
          <p:nvPr>
            <p:ph type="body" sz="quarter" idx="3"/>
          </p:nvPr>
        </p:nvSpPr>
        <p:spPr>
          <a:xfrm>
            <a:off x="707708" y="4509036"/>
            <a:ext cx="5661660" cy="3689211"/>
          </a:xfrm>
          <a:prstGeom prst="rect">
            <a:avLst/>
          </a:prstGeom>
        </p:spPr>
        <p:txBody>
          <a:bodyPr vert="horz" lIns="93973" tIns="46986" rIns="93973" bIns="469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9328"/>
            <a:ext cx="3066733" cy="470097"/>
          </a:xfrm>
          <a:prstGeom prst="rect">
            <a:avLst/>
          </a:prstGeom>
        </p:spPr>
        <p:txBody>
          <a:bodyPr vert="horz" lIns="93973" tIns="46986" rIns="93973" bIns="46986"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9328"/>
            <a:ext cx="3066733" cy="470097"/>
          </a:xfrm>
          <a:prstGeom prst="rect">
            <a:avLst/>
          </a:prstGeom>
        </p:spPr>
        <p:txBody>
          <a:bodyPr vert="horz" lIns="93973" tIns="46986" rIns="93973" bIns="46986" rtlCol="0" anchor="b"/>
          <a:lstStyle>
            <a:lvl1pPr algn="r">
              <a:defRPr sz="1200"/>
            </a:lvl1pPr>
          </a:lstStyle>
          <a:p>
            <a:fld id="{453F0A99-3C82-4C33-97E9-C7DD65347F41}" type="slidenum">
              <a:rPr lang="en-US" smtClean="0"/>
              <a:t>‹#›</a:t>
            </a:fld>
            <a:endParaRPr lang="en-US"/>
          </a:p>
        </p:txBody>
      </p:sp>
    </p:spTree>
    <p:extLst>
      <p:ext uri="{BB962C8B-B14F-4D97-AF65-F5344CB8AC3E}">
        <p14:creationId xmlns:p14="http://schemas.microsoft.com/office/powerpoint/2010/main" val="2947824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bible.com/en-GB/bible/116/MAT.3.nlt"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bible.com/en-GB/bible/116/1CO.5.nlt" TargetMode="External"/><Relationship Id="rId5" Type="http://schemas.openxmlformats.org/officeDocument/2006/relationships/hyperlink" Target="https://www.bible.com/en-GB/bible/116/ROM.7.nlt" TargetMode="External"/><Relationship Id="rId4" Type="http://schemas.openxmlformats.org/officeDocument/2006/relationships/hyperlink" Target="https://www.bible.com/en-GB/bible/116/LEV.21.nlt"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biblehub.com/luke/1-15.htm"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biblehub.com/luke/1-17.htm" TargetMode="External"/><Relationship Id="rId4" Type="http://schemas.openxmlformats.org/officeDocument/2006/relationships/hyperlink" Target="http://biblehub.com/luke/1-16.ht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932" indent="-234932">
              <a:buAutoNum type="arabicPeriod"/>
            </a:pPr>
            <a:r>
              <a:rPr lang="en-AU" dirty="0"/>
              <a:t>We remember the original Passover that was declared when the Israelites were still in Egypt and were being called out to </a:t>
            </a:r>
            <a:r>
              <a:rPr lang="en-AU" dirty="0" smtClean="0"/>
              <a:t>escape </a:t>
            </a:r>
            <a:r>
              <a:rPr lang="en-AU" dirty="0"/>
              <a:t>to the Promised Land. </a:t>
            </a:r>
            <a:r>
              <a:rPr lang="en-AU" dirty="0" smtClean="0"/>
              <a:t>They had to slaughter</a:t>
            </a:r>
            <a:r>
              <a:rPr lang="en-AU" baseline="0" dirty="0" smtClean="0"/>
              <a:t> a lamb and put the blood on the doorposts of their houses so that the destroying angel would pass over their house, instead of killing their firstborn. </a:t>
            </a:r>
            <a:endParaRPr lang="en-AU" dirty="0"/>
          </a:p>
          <a:p>
            <a:pPr marL="234932" indent="-234932">
              <a:buAutoNum type="arabicPeriod"/>
            </a:pPr>
            <a:r>
              <a:rPr lang="en-AU" dirty="0"/>
              <a:t>We will look at how the priesthood is transferred from the Levitical to the Melchizedek as we see through examples of John the Baptist (legitimate high priest – descendant of Aaron on both sides) and Caiaphas who was the illegitimate high priest who occupied </a:t>
            </a:r>
            <a:r>
              <a:rPr lang="en-AU" dirty="0" smtClean="0"/>
              <a:t>high priest position in </a:t>
            </a:r>
            <a:r>
              <a:rPr lang="en-AU" dirty="0"/>
              <a:t>Yahusha’s day. We remember that Yahusha went to John in Mathew 3:13 to be baptised by John. Then YHWH declared this is my son whom I love with whom I am well pleased, which illustrates blessing and approval of his position, as well as Caiaphas who disobeyed Torah by tearing his robes – out with the old, in with the new.</a:t>
            </a:r>
          </a:p>
          <a:p>
            <a:pPr marL="704797" lvl="1" indent="-234932">
              <a:buFont typeface="Arial" panose="020B0604020202020204" pitchFamily="34" charset="0"/>
              <a:buChar char="•"/>
            </a:pPr>
            <a:r>
              <a:rPr lang="en-AU" dirty="0">
                <a:hlinkClick r:id="rId3"/>
              </a:rPr>
              <a:t>https://www.bible.com/en-GB/bible/116/MAT.3.nlt</a:t>
            </a:r>
            <a:endParaRPr lang="en-AU" dirty="0"/>
          </a:p>
          <a:p>
            <a:pPr marL="704797" lvl="1" indent="-234932">
              <a:buFont typeface="Arial" panose="020B0604020202020204" pitchFamily="34" charset="0"/>
              <a:buChar char="•"/>
            </a:pPr>
            <a:r>
              <a:rPr lang="en-AU" dirty="0">
                <a:hlinkClick r:id="rId4"/>
              </a:rPr>
              <a:t>https://www.bible.com/en-GB/bible/116/LEV.21.nlt</a:t>
            </a:r>
            <a:endParaRPr lang="en-AU" dirty="0"/>
          </a:p>
          <a:p>
            <a:pPr marL="234932" indent="-234932">
              <a:buAutoNum type="arabicPeriod"/>
            </a:pPr>
            <a:r>
              <a:rPr lang="en-AU" dirty="0"/>
              <a:t>We recognize now that the Torah is spiritual and that Passover is kept in a spiritual way</a:t>
            </a:r>
          </a:p>
          <a:p>
            <a:pPr marL="704797" lvl="1" indent="-234932">
              <a:buFont typeface="Arial" panose="020B0604020202020204" pitchFamily="34" charset="0"/>
              <a:buChar char="•"/>
            </a:pPr>
            <a:r>
              <a:rPr lang="en-AU" dirty="0"/>
              <a:t>Rom 7: 14: </a:t>
            </a:r>
            <a:r>
              <a:rPr lang="en-AU" dirty="0">
                <a:hlinkClick r:id="rId5"/>
              </a:rPr>
              <a:t>https://www.bible.com/en-GB/bible/116/ROM.7.nlt</a:t>
            </a:r>
            <a:endParaRPr lang="en-AU" dirty="0"/>
          </a:p>
          <a:p>
            <a:pPr marL="704797" lvl="1" indent="-234932">
              <a:buFont typeface="Arial" panose="020B0604020202020204" pitchFamily="34" charset="0"/>
              <a:buChar char="•"/>
            </a:pPr>
            <a:r>
              <a:rPr lang="en-AU" dirty="0"/>
              <a:t>1 Cor 5: 6 to 8: </a:t>
            </a:r>
            <a:r>
              <a:rPr lang="en-AU" dirty="0">
                <a:hlinkClick r:id="rId6"/>
              </a:rPr>
              <a:t>https://www.bible.com/en-GB/bible/116/1CO.5.nlt</a:t>
            </a:r>
            <a:endParaRPr lang="en-AU" dirty="0"/>
          </a:p>
          <a:p>
            <a:pPr marL="234932" indent="-234932">
              <a:buAutoNum type="arabicPeriod"/>
            </a:pPr>
            <a:r>
              <a:rPr lang="en-AU" dirty="0"/>
              <a:t>Whenever we consider doing something in the bible, we should always consider how Messiah did it as an example to the rest of us as to how we should be doing it. </a:t>
            </a:r>
          </a:p>
        </p:txBody>
      </p:sp>
      <p:sp>
        <p:nvSpPr>
          <p:cNvPr id="4" name="Slide Number Placeholder 3"/>
          <p:cNvSpPr>
            <a:spLocks noGrp="1"/>
          </p:cNvSpPr>
          <p:nvPr>
            <p:ph type="sldNum" sz="quarter" idx="5"/>
          </p:nvPr>
        </p:nvSpPr>
        <p:spPr/>
        <p:txBody>
          <a:bodyPr/>
          <a:lstStyle/>
          <a:p>
            <a:fld id="{453F0A99-3C82-4C33-97E9-C7DD65347F41}" type="slidenum">
              <a:rPr lang="en-US" smtClean="0"/>
              <a:t>2</a:t>
            </a:fld>
            <a:endParaRPr lang="en-US"/>
          </a:p>
        </p:txBody>
      </p:sp>
    </p:spTree>
    <p:extLst>
      <p:ext uri="{BB962C8B-B14F-4D97-AF65-F5344CB8AC3E}">
        <p14:creationId xmlns:p14="http://schemas.microsoft.com/office/powerpoint/2010/main" val="570480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Passover Lamb was meant to be slaughtered between the evenings (Exo 12: 6). This comes from the Hebrew word “</a:t>
            </a:r>
            <a:r>
              <a:rPr lang="en-US" dirty="0" err="1"/>
              <a:t>beyn</a:t>
            </a:r>
            <a:r>
              <a:rPr lang="en-US" dirty="0"/>
              <a:t>” – between, and “</a:t>
            </a:r>
            <a:r>
              <a:rPr lang="en-US" dirty="0" err="1"/>
              <a:t>ereb</a:t>
            </a:r>
            <a:r>
              <a:rPr lang="en-US" dirty="0"/>
              <a:t>” – evening. You can only see this in an interlinear as the English translation misses it. There has been much dispute over what the phrase “between the evenings” actually means, with the Pharisees, Samaritans, </a:t>
            </a:r>
            <a:r>
              <a:rPr lang="en-US" dirty="0" err="1"/>
              <a:t>Rabbinists</a:t>
            </a:r>
            <a:r>
              <a:rPr lang="en-US" dirty="0"/>
              <a:t>, and Karaites, all having differing opinions. We take the opinion </a:t>
            </a:r>
            <a:r>
              <a:rPr lang="en-US" dirty="0" smtClean="0"/>
              <a:t>of</a:t>
            </a:r>
            <a:r>
              <a:rPr lang="en-US" baseline="0" dirty="0" smtClean="0"/>
              <a:t> what was illustrated by</a:t>
            </a:r>
            <a:r>
              <a:rPr lang="en-US" dirty="0" smtClean="0"/>
              <a:t> </a:t>
            </a:r>
            <a:r>
              <a:rPr lang="en-US" dirty="0"/>
              <a:t>Messiah Yahusha – that there is a 24hr period surrounding the 14</a:t>
            </a:r>
            <a:r>
              <a:rPr lang="en-US" baseline="30000" dirty="0"/>
              <a:t>th</a:t>
            </a:r>
            <a:r>
              <a:rPr lang="en-US" dirty="0"/>
              <a:t> day </a:t>
            </a:r>
            <a:r>
              <a:rPr lang="en-US" dirty="0" smtClean="0"/>
              <a:t>(</a:t>
            </a:r>
            <a:r>
              <a:rPr lang="en-US" dirty="0" err="1" smtClean="0"/>
              <a:t>ie</a:t>
            </a:r>
            <a:r>
              <a:rPr lang="en-US" baseline="0" dirty="0" smtClean="0"/>
              <a:t> between the 2 evenings of the 13</a:t>
            </a:r>
            <a:r>
              <a:rPr lang="en-US" baseline="30000" dirty="0" smtClean="0"/>
              <a:t>th</a:t>
            </a:r>
            <a:r>
              <a:rPr lang="en-US" baseline="0" dirty="0" smtClean="0"/>
              <a:t> to 14th) </a:t>
            </a:r>
            <a:r>
              <a:rPr lang="en-US" dirty="0" smtClean="0"/>
              <a:t>whereby </a:t>
            </a:r>
            <a:r>
              <a:rPr lang="en-US" dirty="0"/>
              <a:t>one can slaughter the lamb. This is why he was able to keep the Passover with his disciples on the night of the 13</a:t>
            </a:r>
            <a:r>
              <a:rPr lang="en-US" baseline="30000" dirty="0"/>
              <a:t>th</a:t>
            </a:r>
            <a:r>
              <a:rPr lang="en-US" dirty="0"/>
              <a:t> and also be the Passover Lamb on the 14</a:t>
            </a:r>
            <a:r>
              <a:rPr lang="en-US" baseline="30000" dirty="0"/>
              <a:t>th</a:t>
            </a:r>
            <a:r>
              <a:rPr lang="en-US" dirty="0"/>
              <a:t> without transgressing Torah – still between </a:t>
            </a:r>
            <a:r>
              <a:rPr lang="en-US" dirty="0" smtClean="0"/>
              <a:t>evenings!</a:t>
            </a:r>
          </a:p>
          <a:p>
            <a:endParaRPr lang="en-US" dirty="0" smtClean="0"/>
          </a:p>
          <a:p>
            <a:r>
              <a:rPr lang="en-US" dirty="0" smtClean="0"/>
              <a:t>He </a:t>
            </a:r>
            <a:r>
              <a:rPr lang="en-US" dirty="0"/>
              <a:t>died</a:t>
            </a:r>
            <a:r>
              <a:rPr lang="en-US" baseline="0" dirty="0"/>
              <a:t> on the Wednesday that year at 3pm. The Jews were rushing to bury him before the annual Sabbath of the 15</a:t>
            </a:r>
            <a:r>
              <a:rPr lang="en-US" baseline="30000" dirty="0"/>
              <a:t>th</a:t>
            </a:r>
            <a:r>
              <a:rPr lang="en-US" baseline="0" dirty="0"/>
              <a:t> day, which is the 1</a:t>
            </a:r>
            <a:r>
              <a:rPr lang="en-US" baseline="30000" dirty="0"/>
              <a:t>st</a:t>
            </a:r>
            <a:r>
              <a:rPr lang="en-US" baseline="0" dirty="0"/>
              <a:t> day of Unleavened </a:t>
            </a:r>
            <a:r>
              <a:rPr lang="en-US" baseline="0" dirty="0" smtClean="0"/>
              <a:t>Bread as illustrated by the scriptures (John 18:28) telling how the Jews didn’t want to go into the gentile area where Pilate was, in order not to make themselves unclean so they could still eat the Passover lamb that night.</a:t>
            </a:r>
          </a:p>
          <a:p>
            <a:endParaRPr lang="en-US" baseline="0" dirty="0" smtClean="0"/>
          </a:p>
          <a:p>
            <a:r>
              <a:rPr lang="en-US" baseline="0" dirty="0" smtClean="0"/>
              <a:t>Then </a:t>
            </a:r>
            <a:r>
              <a:rPr lang="en-US" baseline="0" dirty="0"/>
              <a:t>he was in the tomb Wed night, </a:t>
            </a:r>
            <a:r>
              <a:rPr lang="en-US" baseline="0" dirty="0" err="1"/>
              <a:t>Thur</a:t>
            </a:r>
            <a:r>
              <a:rPr lang="en-US" baseline="0" dirty="0"/>
              <a:t> night and Fri night, and </a:t>
            </a:r>
            <a:r>
              <a:rPr lang="en-US" baseline="0" dirty="0" err="1"/>
              <a:t>Thur</a:t>
            </a:r>
            <a:r>
              <a:rPr lang="en-US" baseline="0" dirty="0"/>
              <a:t> day, Friday day and Saturday day: this equates to 3 days and 3 nights, which he related to the sign of Jonah. He rose on Saturday night </a:t>
            </a:r>
            <a:r>
              <a:rPr lang="en-US" baseline="0" dirty="0" smtClean="0"/>
              <a:t>at some point, which </a:t>
            </a:r>
            <a:r>
              <a:rPr lang="en-US" baseline="0" dirty="0"/>
              <a:t>was why he was already risen when the ladies came to the tomb whilst it was still dark on Sunday morning. </a:t>
            </a:r>
            <a:endParaRPr lang="en-US" baseline="0" dirty="0" smtClean="0"/>
          </a:p>
          <a:p>
            <a:endParaRPr lang="en-US" baseline="0" dirty="0" smtClean="0"/>
          </a:p>
          <a:p>
            <a:r>
              <a:rPr lang="en-US" baseline="0" dirty="0" smtClean="0"/>
              <a:t>Make </a:t>
            </a:r>
            <a:r>
              <a:rPr lang="en-US" baseline="0" dirty="0"/>
              <a:t>mention of the fact that there happens to be both an annual </a:t>
            </a:r>
            <a:r>
              <a:rPr lang="en-US" baseline="0" dirty="0" smtClean="0"/>
              <a:t>Sabbath (1</a:t>
            </a:r>
            <a:r>
              <a:rPr lang="en-US" baseline="30000" dirty="0" smtClean="0"/>
              <a:t>st</a:t>
            </a:r>
            <a:r>
              <a:rPr lang="en-US" baseline="0" dirty="0" smtClean="0"/>
              <a:t> day unleavened bread) </a:t>
            </a:r>
            <a:r>
              <a:rPr lang="en-US" baseline="0" dirty="0"/>
              <a:t>and a weekly </a:t>
            </a:r>
            <a:r>
              <a:rPr lang="en-US" baseline="0" dirty="0" smtClean="0"/>
              <a:t>Sabbath within this time period, which causes confusion. </a:t>
            </a:r>
            <a:endParaRPr lang="en-US" baseline="0" dirty="0"/>
          </a:p>
          <a:p>
            <a:r>
              <a:rPr lang="en-US" baseline="0" dirty="0"/>
              <a:t>Passover kept </a:t>
            </a:r>
            <a:r>
              <a:rPr lang="en-US" baseline="0" dirty="0" smtClean="0"/>
              <a:t>by Messiah on </a:t>
            </a:r>
            <a:r>
              <a:rPr lang="en-US" baseline="0" dirty="0"/>
              <a:t>Tue night </a:t>
            </a:r>
            <a:r>
              <a:rPr lang="en-US" baseline="0" dirty="0" smtClean="0"/>
              <a:t>(end of the 13</a:t>
            </a:r>
            <a:r>
              <a:rPr lang="en-US" baseline="30000" dirty="0" smtClean="0"/>
              <a:t>th</a:t>
            </a:r>
            <a:r>
              <a:rPr lang="en-US" baseline="0" dirty="0" smtClean="0"/>
              <a:t> day)</a:t>
            </a:r>
            <a:endParaRPr lang="en-US" baseline="0" dirty="0"/>
          </a:p>
          <a:p>
            <a:r>
              <a:rPr lang="en-US" baseline="0" dirty="0"/>
              <a:t>Messiah was killed on Wed 3pm </a:t>
            </a:r>
            <a:r>
              <a:rPr lang="en-US" baseline="0" dirty="0" smtClean="0"/>
              <a:t>(on 14</a:t>
            </a:r>
            <a:r>
              <a:rPr lang="en-US" baseline="30000" dirty="0" smtClean="0"/>
              <a:t>th</a:t>
            </a:r>
            <a:r>
              <a:rPr lang="en-US" baseline="0" dirty="0" smtClean="0"/>
              <a:t> day)</a:t>
            </a:r>
            <a:endParaRPr lang="en-US" baseline="0" dirty="0"/>
          </a:p>
          <a:p>
            <a:r>
              <a:rPr lang="en-US" baseline="0" dirty="0"/>
              <a:t>Jews ate their Passover on Wednesday night </a:t>
            </a:r>
            <a:r>
              <a:rPr lang="en-US" baseline="0" dirty="0" smtClean="0"/>
              <a:t>(night after 14</a:t>
            </a:r>
            <a:r>
              <a:rPr lang="en-US" baseline="30000" dirty="0" smtClean="0"/>
              <a:t>th</a:t>
            </a:r>
            <a:r>
              <a:rPr lang="en-US" baseline="0" dirty="0" smtClean="0"/>
              <a:t> day)</a:t>
            </a:r>
            <a:endParaRPr lang="en-US" baseline="0" dirty="0"/>
          </a:p>
          <a:p>
            <a:r>
              <a:rPr lang="en-US" baseline="0" dirty="0" smtClean="0"/>
              <a:t>Messiah </a:t>
            </a:r>
            <a:r>
              <a:rPr lang="en-US" baseline="0" dirty="0" err="1" smtClean="0"/>
              <a:t>Yahusha</a:t>
            </a:r>
            <a:r>
              <a:rPr lang="en-US" baseline="0" dirty="0" smtClean="0"/>
              <a:t> was taken off the stake/cross and laid in the tomb to fulfill the 3 days and 3 nights in the tomb which is the ONLY sign to be given to that generation. Hence we can be sure that it was a full 3 days and 3 nights and not part of a day or part of a night as some like to say, to fit their </a:t>
            </a:r>
            <a:r>
              <a:rPr lang="en-US" baseline="0" dirty="0" err="1" smtClean="0"/>
              <a:t>fri</a:t>
            </a:r>
            <a:r>
              <a:rPr lang="en-US" baseline="0" dirty="0" smtClean="0"/>
              <a:t>-sun theology.</a:t>
            </a:r>
          </a:p>
          <a:p>
            <a:endParaRPr lang="en-US" baseline="0" dirty="0" smtClean="0"/>
          </a:p>
          <a:p>
            <a:endParaRPr lang="en-US" baseline="0" dirty="0"/>
          </a:p>
        </p:txBody>
      </p:sp>
      <p:sp>
        <p:nvSpPr>
          <p:cNvPr id="4" name="Slide Number Placeholder 3"/>
          <p:cNvSpPr>
            <a:spLocks noGrp="1"/>
          </p:cNvSpPr>
          <p:nvPr>
            <p:ph type="sldNum" sz="quarter" idx="10"/>
          </p:nvPr>
        </p:nvSpPr>
        <p:spPr/>
        <p:txBody>
          <a:bodyPr/>
          <a:lstStyle/>
          <a:p>
            <a:fld id="{453F0A99-3C82-4C33-97E9-C7DD65347F41}" type="slidenum">
              <a:rPr lang="en-US" smtClean="0"/>
              <a:t>3</a:t>
            </a:fld>
            <a:endParaRPr lang="en-US"/>
          </a:p>
        </p:txBody>
      </p:sp>
    </p:spTree>
    <p:extLst>
      <p:ext uri="{BB962C8B-B14F-4D97-AF65-F5344CB8AC3E}">
        <p14:creationId xmlns:p14="http://schemas.microsoft.com/office/powerpoint/2010/main" val="2474821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a:t>
            </a:r>
            <a:r>
              <a:rPr lang="en-US" dirty="0"/>
              <a:t>through all scriptures. Malachi is the end of the OT,</a:t>
            </a:r>
            <a:r>
              <a:rPr lang="en-US" baseline="0" dirty="0"/>
              <a:t> and the last book written until the Messiah comes.</a:t>
            </a:r>
          </a:p>
          <a:p>
            <a:r>
              <a:rPr lang="en-US" baseline="0" dirty="0"/>
              <a:t>He prophesies about this messenger to prepare the way for the Messiah. </a:t>
            </a:r>
          </a:p>
          <a:p>
            <a:r>
              <a:rPr lang="en-US" baseline="0" dirty="0"/>
              <a:t>Yahusha identifies this messenger as </a:t>
            </a:r>
            <a:r>
              <a:rPr lang="en-US" baseline="0" dirty="0" smtClean="0"/>
              <a:t>John the Baptist (JTB).</a:t>
            </a:r>
            <a:endParaRPr lang="en-US" baseline="0" dirty="0"/>
          </a:p>
          <a:p>
            <a:r>
              <a:rPr lang="en-US" baseline="0" dirty="0"/>
              <a:t>JTB was a Levite, and </a:t>
            </a:r>
            <a:r>
              <a:rPr lang="en-US" baseline="0" dirty="0" smtClean="0"/>
              <a:t>was likely </a:t>
            </a:r>
            <a:r>
              <a:rPr lang="en-US" baseline="0" dirty="0"/>
              <a:t>the legitimate Levitical high priest of the day, but the priesthood at the temple was corrupt at the time, and being run by mixed blood illegitimate priests. Caiaphas was appointed by the Roman government, and was not a descendent of Aaron. JTB handed over the priesthood symbolically to the Messiah in the pic </a:t>
            </a:r>
            <a:r>
              <a:rPr lang="en-US" baseline="0" dirty="0" smtClean="0"/>
              <a:t>above at His baptism, </a:t>
            </a:r>
            <a:r>
              <a:rPr lang="en-US" baseline="0" dirty="0"/>
              <a:t>and was made official when he died and rose again. The rising was the beginning of a priesthood that is based on the power of an indestructible </a:t>
            </a:r>
            <a:r>
              <a:rPr lang="en-US" baseline="0" dirty="0" smtClean="0"/>
              <a:t>life, </a:t>
            </a:r>
            <a:r>
              <a:rPr lang="en-US" baseline="0" dirty="0" err="1" smtClean="0"/>
              <a:t>ie</a:t>
            </a:r>
            <a:r>
              <a:rPr lang="en-US" baseline="0" dirty="0" smtClean="0"/>
              <a:t> the Melchizedek </a:t>
            </a:r>
            <a:r>
              <a:rPr lang="en-US" baseline="0" dirty="0" err="1" smtClean="0"/>
              <a:t>priesthod</a:t>
            </a:r>
            <a:r>
              <a:rPr lang="en-US" baseline="0" dirty="0" smtClean="0"/>
              <a:t>.</a:t>
            </a:r>
          </a:p>
          <a:p>
            <a:r>
              <a:rPr lang="en-US" baseline="0" dirty="0" smtClean="0"/>
              <a:t>With the change of the priesthood, also comes a change in the law, according to the book of Hebrews 7:12. </a:t>
            </a:r>
          </a:p>
          <a:p>
            <a:endParaRPr lang="en-US" baseline="0" dirty="0" smtClean="0"/>
          </a:p>
          <a:p>
            <a:r>
              <a:rPr lang="en-US" baseline="0" dirty="0" smtClean="0"/>
              <a:t>Further support for JTB being the legitimate high priest at the time, was the prophesy given by the angel in Luke 1: “ </a:t>
            </a:r>
            <a:r>
              <a:rPr lang="en-US" dirty="0"/>
              <a:t>He will be a joy and delight to you, and many will rejoice because of his birth, </a:t>
            </a:r>
            <a:r>
              <a:rPr lang="en-US" b="1" dirty="0">
                <a:hlinkClick r:id="rId3"/>
              </a:rPr>
              <a:t>15</a:t>
            </a:r>
            <a:r>
              <a:rPr lang="en-US" dirty="0"/>
              <a:t>for he will be </a:t>
            </a:r>
            <a:r>
              <a:rPr lang="en-US" b="1" dirty="0"/>
              <a:t>great</a:t>
            </a:r>
            <a:r>
              <a:rPr lang="en-US" dirty="0"/>
              <a:t> in the sight of the Lord. He is </a:t>
            </a:r>
            <a:r>
              <a:rPr lang="en-US" b="1" dirty="0"/>
              <a:t>never to take wine or other fermented drink</a:t>
            </a:r>
            <a:r>
              <a:rPr lang="en-US" dirty="0"/>
              <a:t>, and he will be </a:t>
            </a:r>
            <a:r>
              <a:rPr lang="en-US" b="1" dirty="0"/>
              <a:t>filled with the Holy Spirit </a:t>
            </a:r>
            <a:r>
              <a:rPr lang="en-US" dirty="0"/>
              <a:t>even before he is born. </a:t>
            </a:r>
            <a:r>
              <a:rPr lang="en-US" b="1" dirty="0">
                <a:hlinkClick r:id="rId4"/>
              </a:rPr>
              <a:t>16</a:t>
            </a:r>
            <a:r>
              <a:rPr lang="en-US" dirty="0"/>
              <a:t>He will </a:t>
            </a:r>
            <a:r>
              <a:rPr lang="en-US" b="1" dirty="0"/>
              <a:t>bring back many of the people of Israel to the YHWH their Elohim.</a:t>
            </a:r>
            <a:r>
              <a:rPr lang="en-US" dirty="0"/>
              <a:t> </a:t>
            </a:r>
            <a:r>
              <a:rPr lang="en-US" b="1" dirty="0">
                <a:hlinkClick r:id="rId5"/>
              </a:rPr>
              <a:t>17</a:t>
            </a:r>
            <a:r>
              <a:rPr lang="en-US" dirty="0"/>
              <a:t>And he will go on before the YHWH, in the spirit and power of Elijah, to turn the hearts of the parents to their children and the disobedient to the wisdom of the righteous—to make ready a people prepared for the YHWH.” </a:t>
            </a:r>
          </a:p>
          <a:p>
            <a:endParaRPr lang="en-US" dirty="0"/>
          </a:p>
          <a:p>
            <a:r>
              <a:rPr lang="en-US" dirty="0"/>
              <a:t>The ultimate role of the priest is to be the vessel between people and Elohim, to bring people to Elohim and enable them to have relationship with him by repenting of their sins. That is exactly what JTB did.</a:t>
            </a:r>
          </a:p>
          <a:p>
            <a:endParaRPr lang="en-US" dirty="0"/>
          </a:p>
          <a:p>
            <a:r>
              <a:rPr lang="en-US" dirty="0"/>
              <a:t>Also, </a:t>
            </a:r>
            <a:r>
              <a:rPr lang="en-US" dirty="0" err="1"/>
              <a:t>Yahusha</a:t>
            </a:r>
            <a:r>
              <a:rPr lang="en-US" dirty="0"/>
              <a:t> says that “among those born of women, there has not risen ANYONE greater than JTB, yet whoever is least in the kingdom, is greater than he”. And he goes on to say that all the prophets and law prophesied until John. Hence there is this distinguishing point at JTB. Things have all been building up until him, and now things are about to change. And there has not been anyone greater, possibly as he was the last high priest in the </a:t>
            </a:r>
            <a:r>
              <a:rPr lang="en-US" dirty="0" err="1"/>
              <a:t>levitical</a:t>
            </a:r>
            <a:r>
              <a:rPr lang="en-US" dirty="0"/>
              <a:t> system, and the reason why anyone/the least in the KINGDOM is greater than him, is that when the kingdom of heaven is activated on earth, when Messiah dies and is raised to life, the new Melchizedek priesthood is now in force. This priesthood allows us all to be priests, with </a:t>
            </a:r>
            <a:r>
              <a:rPr lang="en-US" dirty="0" err="1"/>
              <a:t>Yahusha</a:t>
            </a:r>
            <a:r>
              <a:rPr lang="en-US" dirty="0"/>
              <a:t> as our High Priest, and this priesthood is GREATER than the Levitical (Hebrews 7-9).</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53F0A99-3C82-4C33-97E9-C7DD65347F41}" type="slidenum">
              <a:rPr lang="en-US" smtClean="0"/>
              <a:t>4</a:t>
            </a:fld>
            <a:endParaRPr lang="en-US"/>
          </a:p>
        </p:txBody>
      </p:sp>
    </p:spTree>
    <p:extLst>
      <p:ext uri="{BB962C8B-B14F-4D97-AF65-F5344CB8AC3E}">
        <p14:creationId xmlns:p14="http://schemas.microsoft.com/office/powerpoint/2010/main" val="2705116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now keep the Passover</a:t>
            </a:r>
            <a:r>
              <a:rPr lang="en-US" baseline="0" dirty="0" smtClean="0"/>
              <a:t> feast, not in the </a:t>
            </a:r>
            <a:r>
              <a:rPr lang="en-US" baseline="0" dirty="0" err="1" smtClean="0"/>
              <a:t>levitical</a:t>
            </a:r>
            <a:r>
              <a:rPr lang="en-US" baseline="0" dirty="0" smtClean="0"/>
              <a:t>, physical way as the Jews do. We keep it in the spiritual way, according to Messiah </a:t>
            </a:r>
            <a:r>
              <a:rPr lang="en-US" baseline="0" dirty="0" err="1" smtClean="0"/>
              <a:t>Yahusha</a:t>
            </a:r>
            <a:r>
              <a:rPr lang="en-US" baseline="0" dirty="0" smtClean="0"/>
              <a:t>. </a:t>
            </a:r>
          </a:p>
          <a:p>
            <a:r>
              <a:rPr lang="en-US" baseline="0" dirty="0" smtClean="0"/>
              <a:t>We understand that the blood He shed, covers the doorposts of our hearts, to deliver us from slavery to the world, and bring us into the spiritual promised land of eternal life. </a:t>
            </a:r>
          </a:p>
          <a:p>
            <a:r>
              <a:rPr lang="en-US" baseline="0" dirty="0" smtClean="0"/>
              <a:t>We reflect on the physical story of the first Passover, as teaching tool and as confirmation as to how perfectly the Messiah fulfilled the role of the Passover lamb.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53F0A99-3C82-4C33-97E9-C7DD65347F41}" type="slidenum">
              <a:rPr lang="en-US" smtClean="0"/>
              <a:t>5</a:t>
            </a:fld>
            <a:endParaRPr lang="en-US"/>
          </a:p>
        </p:txBody>
      </p:sp>
    </p:spTree>
    <p:extLst>
      <p:ext uri="{BB962C8B-B14F-4D97-AF65-F5344CB8AC3E}">
        <p14:creationId xmlns:p14="http://schemas.microsoft.com/office/powerpoint/2010/main" val="2139300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did Messiah </a:t>
            </a:r>
            <a:r>
              <a:rPr lang="en-US" dirty="0" err="1" smtClean="0"/>
              <a:t>Yahusha</a:t>
            </a:r>
            <a:r>
              <a:rPr lang="en-US" baseline="0" dirty="0" smtClean="0"/>
              <a:t> keep Passover with the disciples the night before he died? </a:t>
            </a:r>
          </a:p>
          <a:p>
            <a:endParaRPr lang="en-US" baseline="0" dirty="0" smtClean="0"/>
          </a:p>
          <a:p>
            <a:r>
              <a:rPr lang="en-US" baseline="0" dirty="0" smtClean="0"/>
              <a:t>He firstly in Luke 22 introduces the new covenant meal. “</a:t>
            </a:r>
            <a:r>
              <a:rPr lang="en-US" b="1" baseline="30000" dirty="0"/>
              <a:t>17 </a:t>
            </a:r>
            <a:r>
              <a:rPr lang="en-US" dirty="0"/>
              <a:t>After taking the cup, he gave thanks and said, “Take this and divide it among you. </a:t>
            </a:r>
            <a:r>
              <a:rPr lang="en-US" b="1" baseline="30000" dirty="0"/>
              <a:t>18 </a:t>
            </a:r>
            <a:r>
              <a:rPr lang="en-US" dirty="0"/>
              <a:t>For I tell you I will not drink again from the fruit of the vine until the kingdom of God comes.”</a:t>
            </a:r>
          </a:p>
          <a:p>
            <a:r>
              <a:rPr lang="en-US" b="1" baseline="30000" dirty="0"/>
              <a:t>19 </a:t>
            </a:r>
            <a:r>
              <a:rPr lang="en-US" dirty="0"/>
              <a:t>And he took bread, gave thanks and broke it, and gave it to them, saying, “This is my body given for you; do this in remembrance of me.”</a:t>
            </a:r>
          </a:p>
          <a:p>
            <a:r>
              <a:rPr lang="en-US" b="1" baseline="30000" dirty="0"/>
              <a:t>20 </a:t>
            </a:r>
            <a:r>
              <a:rPr lang="en-US" dirty="0"/>
              <a:t>In the same way, after the supper he took the cup, saying, “This cup is the new covenant in my blood, which is poured out for you.”</a:t>
            </a:r>
          </a:p>
          <a:p>
            <a:r>
              <a:rPr lang="en-US" dirty="0"/>
              <a:t>This is the covenant meal whereby the Messiah institutes the new covenant with humankind under the Melchizedek priesthood. He is doing the bread and wine as his bread and body in anticipation for the future event of the following day where it will be fulfilled in himself, and the event 3 days after that of His resurrection, which is the final activation of the Melchizedek priesthood which is based on the power of an indestructible life. </a:t>
            </a:r>
          </a:p>
          <a:p>
            <a:endParaRPr lang="en-US" dirty="0"/>
          </a:p>
          <a:p>
            <a:r>
              <a:rPr lang="en-US" dirty="0"/>
              <a:t>This is why we share these symbols together on Passover, to remember this covenant that we have made with the Father and </a:t>
            </a:r>
            <a:r>
              <a:rPr lang="en-US" dirty="0" err="1"/>
              <a:t>Yahusha</a:t>
            </a:r>
            <a:r>
              <a:rPr lang="en-US" dirty="0"/>
              <a:t>.</a:t>
            </a:r>
          </a:p>
          <a:p>
            <a:endParaRPr lang="en-US" dirty="0"/>
          </a:p>
          <a:p>
            <a:r>
              <a:rPr lang="en-US" dirty="0"/>
              <a:t>Then Messiah does foot washing with his disciples. John 13 says: “</a:t>
            </a:r>
            <a:r>
              <a:rPr lang="en-US" b="1" baseline="30000" dirty="0"/>
              <a:t>12 </a:t>
            </a:r>
            <a:r>
              <a:rPr lang="en-US" dirty="0"/>
              <a:t>When he had finished washing their feet, he put on his clothes and returned to his place. “Do you understand what I have done for you?” he asked them. </a:t>
            </a:r>
            <a:r>
              <a:rPr lang="en-US" b="1" baseline="30000" dirty="0"/>
              <a:t>13 </a:t>
            </a:r>
            <a:r>
              <a:rPr lang="en-US" dirty="0"/>
              <a:t>“You call me ‘Teacher’ and ‘</a:t>
            </a:r>
            <a:r>
              <a:rPr lang="en-US" dirty="0" err="1"/>
              <a:t>Lord,’and</a:t>
            </a:r>
            <a:r>
              <a:rPr lang="en-US" dirty="0"/>
              <a:t> rightly so, for that is what I am. </a:t>
            </a:r>
            <a:r>
              <a:rPr lang="en-US" b="1" baseline="30000" dirty="0"/>
              <a:t>14 </a:t>
            </a:r>
            <a:r>
              <a:rPr lang="en-US" dirty="0"/>
              <a:t>Now that I, your Lord and Teacher, have washed your feet, you also should wash one another’s feet. </a:t>
            </a:r>
            <a:r>
              <a:rPr lang="en-US" b="1" baseline="30000" dirty="0"/>
              <a:t>15 </a:t>
            </a:r>
            <a:r>
              <a:rPr lang="en-US" dirty="0"/>
              <a:t>I have set you an example that you should do as I have done for you. </a:t>
            </a:r>
            <a:r>
              <a:rPr lang="en-US" b="1" baseline="30000" dirty="0"/>
              <a:t>16 </a:t>
            </a:r>
            <a:r>
              <a:rPr lang="en-US" dirty="0"/>
              <a:t>Very truly I tell you, no servant is greater than his master, nor is a messenger greater than the one who sent him. </a:t>
            </a:r>
            <a:r>
              <a:rPr lang="en-US" b="1" baseline="30000" dirty="0"/>
              <a:t>17 </a:t>
            </a:r>
            <a:r>
              <a:rPr lang="en-US" dirty="0"/>
              <a:t>Now that you know these things, you will be blessed if you do them.”</a:t>
            </a:r>
          </a:p>
          <a:p>
            <a:endParaRPr lang="en-US" dirty="0"/>
          </a:p>
          <a:p>
            <a:r>
              <a:rPr lang="en-US" dirty="0"/>
              <a:t>This sign of love, humility and servant-heartedness, is an amazing part of the Passover kept according to Messiah. It is a time where one can bless each other </a:t>
            </a:r>
            <a:r>
              <a:rPr lang="en-US" dirty="0" err="1"/>
              <a:t>outloud</a:t>
            </a:r>
            <a:r>
              <a:rPr lang="en-US" dirty="0"/>
              <a:t> in the family unit or fellowship community, pray for each other and also can provide opportunity to ask for forgiveness from the person, for anything done over the past year, of simply just a time to be quiet together. We find this always a special time.</a:t>
            </a:r>
          </a:p>
          <a:p>
            <a:endParaRPr lang="en-US" baseline="30000" dirty="0"/>
          </a:p>
          <a:p>
            <a:endParaRPr lang="en-US" dirty="0"/>
          </a:p>
          <a:p>
            <a:endParaRPr lang="en-US" dirty="0"/>
          </a:p>
        </p:txBody>
      </p:sp>
      <p:sp>
        <p:nvSpPr>
          <p:cNvPr id="4" name="Slide Number Placeholder 3"/>
          <p:cNvSpPr>
            <a:spLocks noGrp="1"/>
          </p:cNvSpPr>
          <p:nvPr>
            <p:ph type="sldNum" sz="quarter" idx="10"/>
          </p:nvPr>
        </p:nvSpPr>
        <p:spPr/>
        <p:txBody>
          <a:bodyPr/>
          <a:lstStyle/>
          <a:p>
            <a:fld id="{453F0A99-3C82-4C33-97E9-C7DD65347F41}" type="slidenum">
              <a:rPr lang="en-US" smtClean="0"/>
              <a:t>6</a:t>
            </a:fld>
            <a:endParaRPr lang="en-US"/>
          </a:p>
        </p:txBody>
      </p:sp>
    </p:spTree>
    <p:extLst>
      <p:ext uri="{BB962C8B-B14F-4D97-AF65-F5344CB8AC3E}">
        <p14:creationId xmlns:p14="http://schemas.microsoft.com/office/powerpoint/2010/main" val="1175436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Luke</a:t>
            </a:r>
            <a:r>
              <a:rPr lang="en-US" baseline="0" dirty="0" smtClean="0"/>
              <a:t> 22:16 “</a:t>
            </a:r>
            <a:r>
              <a:rPr lang="en-US" dirty="0"/>
              <a:t>For I tell you, I will not eat it again </a:t>
            </a:r>
            <a:r>
              <a:rPr lang="en-US" b="1" dirty="0"/>
              <a:t>until i</a:t>
            </a:r>
            <a:r>
              <a:rPr lang="en-US" dirty="0"/>
              <a:t>t finds fulfillment in the kingdom of God.” Implying we will eat it again with him for the ultimate fulfillment in eternity.</a:t>
            </a:r>
          </a:p>
          <a:p>
            <a:endParaRPr lang="en-US" dirty="0" smtClean="0"/>
          </a:p>
          <a:p>
            <a:r>
              <a:rPr lang="en-US" dirty="0" smtClean="0"/>
              <a:t>1 </a:t>
            </a:r>
            <a:r>
              <a:rPr lang="en-US" dirty="0" err="1" smtClean="0"/>
              <a:t>Cor</a:t>
            </a:r>
            <a:r>
              <a:rPr lang="en-US" dirty="0" smtClean="0"/>
              <a:t> 5:7-8 “</a:t>
            </a:r>
            <a:r>
              <a:rPr lang="en-US" b="1" baseline="30000" dirty="0"/>
              <a:t>6 </a:t>
            </a:r>
            <a:r>
              <a:rPr lang="en-US" dirty="0"/>
              <a:t>Your boasting is not good. Don’t you know that a little yeast leavens the whole batch of dough?</a:t>
            </a:r>
            <a:r>
              <a:rPr lang="en-US" b="1" baseline="30000" dirty="0"/>
              <a:t>7 </a:t>
            </a:r>
            <a:r>
              <a:rPr lang="en-US" dirty="0"/>
              <a:t>Get rid of the old yeast, so that you may be a new unleavened batch—as you really are. For Christ, our Passover lamb, has been sacrificed. </a:t>
            </a:r>
            <a:r>
              <a:rPr lang="en-US" b="1" baseline="30000" dirty="0"/>
              <a:t>8 </a:t>
            </a:r>
            <a:r>
              <a:rPr lang="en-US" dirty="0"/>
              <a:t>Therefore let us keep the Festival, not with the old bread leavened with malice and wickedness, but with the unleavened bread of sincerity and truth.” </a:t>
            </a:r>
          </a:p>
          <a:p>
            <a:endParaRPr lang="en-US" dirty="0"/>
          </a:p>
          <a:p>
            <a:r>
              <a:rPr lang="en-US" dirty="0"/>
              <a:t>Yeast is translated by scripture for us as representing:</a:t>
            </a:r>
          </a:p>
          <a:p>
            <a:r>
              <a:rPr lang="en-US" dirty="0"/>
              <a:t>False doctrine Mat 16:6-12 </a:t>
            </a:r>
          </a:p>
          <a:p>
            <a:r>
              <a:rPr lang="en-US" dirty="0"/>
              <a:t>Malice and wickedness 1Cor 5:8</a:t>
            </a:r>
          </a:p>
          <a:p>
            <a:r>
              <a:rPr lang="en-US" dirty="0"/>
              <a:t>Hypocrisy Luke 12:1</a:t>
            </a:r>
          </a:p>
          <a:p>
            <a:endParaRPr lang="en-US" dirty="0"/>
          </a:p>
          <a:p>
            <a:r>
              <a:rPr lang="en-US" dirty="0"/>
              <a:t>So in the week of unleavened bread, which is the week after Passover, we can focus not on the physical lack of eating yeast, but rather focus on allowing the Holy Spirit to reveal to us secret sins, unconscious sins, areas where we are hypocritical, areas that we have false doctrine. It</a:t>
            </a:r>
            <a:r>
              <a:rPr lang="mr-IN" dirty="0"/>
              <a:t>’</a:t>
            </a:r>
            <a:r>
              <a:rPr lang="en-US" dirty="0"/>
              <a:t>s a time to really press into YHWH to pray about these things, and trust Him to reveal them to us, so we can move forward into the year in SINCERITY and TRUTH. </a:t>
            </a:r>
            <a:endParaRPr lang="en-US" dirty="0"/>
          </a:p>
        </p:txBody>
      </p:sp>
      <p:sp>
        <p:nvSpPr>
          <p:cNvPr id="4" name="Slide Number Placeholder 3"/>
          <p:cNvSpPr>
            <a:spLocks noGrp="1"/>
          </p:cNvSpPr>
          <p:nvPr>
            <p:ph type="sldNum" sz="quarter" idx="10"/>
          </p:nvPr>
        </p:nvSpPr>
        <p:spPr/>
        <p:txBody>
          <a:bodyPr/>
          <a:lstStyle/>
          <a:p>
            <a:fld id="{453F0A99-3C82-4C33-97E9-C7DD65347F41}" type="slidenum">
              <a:rPr lang="en-US" smtClean="0"/>
              <a:t>7</a:t>
            </a:fld>
            <a:endParaRPr lang="en-US"/>
          </a:p>
        </p:txBody>
      </p:sp>
    </p:spTree>
    <p:extLst>
      <p:ext uri="{BB962C8B-B14F-4D97-AF65-F5344CB8AC3E}">
        <p14:creationId xmlns:p14="http://schemas.microsoft.com/office/powerpoint/2010/main" val="325361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F0A99-3C82-4C33-97E9-C7DD65347F41}" type="slidenum">
              <a:rPr lang="en-US" smtClean="0"/>
              <a:t>8</a:t>
            </a:fld>
            <a:endParaRPr lang="en-US"/>
          </a:p>
        </p:txBody>
      </p:sp>
    </p:spTree>
    <p:extLst>
      <p:ext uri="{BB962C8B-B14F-4D97-AF65-F5344CB8AC3E}">
        <p14:creationId xmlns:p14="http://schemas.microsoft.com/office/powerpoint/2010/main" val="694035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53F0A99-3C82-4C33-97E9-C7DD65347F41}" type="slidenum">
              <a:rPr lang="en-US" smtClean="0"/>
              <a:t>9</a:t>
            </a:fld>
            <a:endParaRPr lang="en-US"/>
          </a:p>
        </p:txBody>
      </p:sp>
    </p:spTree>
    <p:extLst>
      <p:ext uri="{BB962C8B-B14F-4D97-AF65-F5344CB8AC3E}">
        <p14:creationId xmlns:p14="http://schemas.microsoft.com/office/powerpoint/2010/main" val="2041198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3/18/2019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jpeg"/><Relationship Id="rId7" Type="http://schemas.openxmlformats.org/officeDocument/2006/relationships/diagramLayout" Target="../diagrams/layout1.xml"/><Relationship Id="rId12"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image" Target="../media/image5.jpeg"/><Relationship Id="rId5" Type="http://schemas.openxmlformats.org/officeDocument/2006/relationships/image" Target="../media/image4.jpeg"/><Relationship Id="rId10" Type="http://schemas.microsoft.com/office/2007/relationships/diagramDrawing" Target="../diagrams/drawing1.xml"/><Relationship Id="rId4" Type="http://schemas.openxmlformats.org/officeDocument/2006/relationships/image" Target="../media/image3.jpe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com/bible/111/MRK.15.23-26" TargetMode="External"/><Relationship Id="rId13" Type="http://schemas.openxmlformats.org/officeDocument/2006/relationships/hyperlink" Target="https://www.bible.com/bible/111/MRK.16.1" TargetMode="External"/><Relationship Id="rId3" Type="http://schemas.openxmlformats.org/officeDocument/2006/relationships/image" Target="../media/image5.jpeg"/><Relationship Id="rId7" Type="http://schemas.openxmlformats.org/officeDocument/2006/relationships/hyperlink" Target="https://www.bible.com/bible/111/EXO.12.6-11" TargetMode="External"/><Relationship Id="rId12" Type="http://schemas.openxmlformats.org/officeDocument/2006/relationships/hyperlink" Target="https://www.bible.com/bible/111/LUK.23.56" TargetMode="External"/><Relationship Id="rId17" Type="http://schemas.openxmlformats.org/officeDocument/2006/relationships/hyperlink" Target="https://www.bible.com/bible/111/MRK.16.2" TargetMode="External"/><Relationship Id="rId2" Type="http://schemas.openxmlformats.org/officeDocument/2006/relationships/notesSlide" Target="../notesSlides/notesSlide2.xml"/><Relationship Id="rId16" Type="http://schemas.openxmlformats.org/officeDocument/2006/relationships/hyperlink" Target="https://www.bible.com/bible/111/JHN.20.1" TargetMode="External"/><Relationship Id="rId1" Type="http://schemas.openxmlformats.org/officeDocument/2006/relationships/slideLayout" Target="../slideLayouts/slideLayout2.xml"/><Relationship Id="rId6" Type="http://schemas.openxmlformats.org/officeDocument/2006/relationships/hyperlink" Target="https://www.bible.com/bible/111/MAT.21.1-11" TargetMode="External"/><Relationship Id="rId11" Type="http://schemas.openxmlformats.org/officeDocument/2006/relationships/hyperlink" Target="https://www.bible.com/bible/111/MRK.15.42" TargetMode="External"/><Relationship Id="rId5" Type="http://schemas.openxmlformats.org/officeDocument/2006/relationships/hyperlink" Target="https://www.bible.com/bible/111/EXO.12.3" TargetMode="External"/><Relationship Id="rId15" Type="http://schemas.openxmlformats.org/officeDocument/2006/relationships/hyperlink" Target="https://www.bible.com/bible" TargetMode="External"/><Relationship Id="rId10" Type="http://schemas.openxmlformats.org/officeDocument/2006/relationships/hyperlink" Target="https://www.bible.com/bible/111/LEV.23.5-6" TargetMode="External"/><Relationship Id="rId4" Type="http://schemas.openxmlformats.org/officeDocument/2006/relationships/image" Target="../media/image6.jpeg"/><Relationship Id="rId9" Type="http://schemas.openxmlformats.org/officeDocument/2006/relationships/hyperlink" Target="https://www.bible.com/bible/111/JHN.19.14" TargetMode="External"/><Relationship Id="rId14" Type="http://schemas.openxmlformats.org/officeDocument/2006/relationships/hyperlink" Target="https://www.bible.com/bible/111/MAT.12.40"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bible.com/bible/111/JHN.3.30" TargetMode="External"/><Relationship Id="rId3" Type="http://schemas.openxmlformats.org/officeDocument/2006/relationships/image" Target="../media/image2.jpeg"/><Relationship Id="rId7" Type="http://schemas.openxmlformats.org/officeDocument/2006/relationships/hyperlink" Target="https://www.bible.com/bible/111/MAL.4.5"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bible.com/bible/111/MAL.3.1" TargetMode="External"/><Relationship Id="rId5" Type="http://schemas.openxmlformats.org/officeDocument/2006/relationships/hyperlink" Target="https://www.bible.com/bible/111/LEV.10.8-9" TargetMode="External"/><Relationship Id="rId10" Type="http://schemas.openxmlformats.org/officeDocument/2006/relationships/hyperlink" Target="https://www.bible.com/bible/111/MAT.11.11-13" TargetMode="External"/><Relationship Id="rId4" Type="http://schemas.openxmlformats.org/officeDocument/2006/relationships/hyperlink" Target="https://www.bible.com/bible/111/LUK.1.5" TargetMode="External"/><Relationship Id="rId9" Type="http://schemas.openxmlformats.org/officeDocument/2006/relationships/hyperlink" Target="https://www.bible.com/bible/111/HEB.7.11-1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ovcs79.files.wordpress.com/2013/10/passover-logo-new1.jpg"/>
          <p:cNvPicPr/>
          <p:nvPr/>
        </p:nvPicPr>
        <p:blipFill rotWithShape="1">
          <a:blip r:embed="rId2" cstate="print">
            <a:duotone>
              <a:schemeClr val="bg2">
                <a:shade val="45000"/>
                <a:satMod val="135000"/>
              </a:schemeClr>
              <a:prstClr val="white"/>
            </a:duotone>
            <a:alphaModFix amt="40000"/>
            <a:extLst>
              <a:ext uri="{28A0092B-C50C-407E-A947-70E740481C1C}">
                <a14:useLocalDpi xmlns:a14="http://schemas.microsoft.com/office/drawing/2010/main" val="0"/>
              </a:ext>
            </a:extLst>
          </a:blip>
          <a:srcRect t="199" b="6440"/>
          <a:stretch/>
        </p:blipFill>
        <p:spPr bwMode="auto">
          <a:xfrm>
            <a:off x="20" y="10"/>
            <a:ext cx="12191980" cy="6857990"/>
          </a:xfrm>
          <a:prstGeom prst="rect">
            <a:avLst/>
          </a:prstGeom>
          <a:noFill/>
          <a:extLst/>
        </p:spPr>
      </p:pic>
      <p:grpSp>
        <p:nvGrpSpPr>
          <p:cNvPr id="14" name="Group 13"/>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 y="228600"/>
            <a:ext cx="2851523" cy="6638625"/>
            <a:chOff x="2487613" y="285750"/>
            <a:chExt cx="2428875" cy="5654676"/>
          </a:xfrm>
        </p:grpSpPr>
        <p:sp>
          <p:nvSpPr>
            <p:cNvPr id="15" name="Freeform 11"/>
            <p:cNvSpPr/>
            <p:nvPr>
              <p:extLst>
                <p:ext uri="{386F3935-93C4-4BCD-93E2-E3B085C9AB24}">
                  <p16:designElem xmlns:p16="http://schemas.microsoft.com/office/powerpoint/2015/main" xmlns=""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55" name="Freeform 12"/>
            <p:cNvSpPr/>
            <p:nvPr>
              <p:extLst>
                <p:ext uri="{386F3935-93C4-4BCD-93E2-E3B085C9AB24}">
                  <p16:designElem xmlns:p16="http://schemas.microsoft.com/office/powerpoint/2015/main" xmlns=""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7" name="Freeform 13"/>
            <p:cNvSpPr/>
            <p:nvPr>
              <p:extLst>
                <p:ext uri="{386F3935-93C4-4BCD-93E2-E3B085C9AB24}">
                  <p16:designElem xmlns:p16="http://schemas.microsoft.com/office/powerpoint/2015/main" xmlns=""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8" name="Freeform 14"/>
            <p:cNvSpPr/>
            <p:nvPr>
              <p:extLst>
                <p:ext uri="{386F3935-93C4-4BCD-93E2-E3B085C9AB24}">
                  <p16:designElem xmlns:p16="http://schemas.microsoft.com/office/powerpoint/2015/main" xmlns=""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9" name="Freeform 15"/>
            <p:cNvSpPr/>
            <p:nvPr>
              <p:extLst>
                <p:ext uri="{386F3935-93C4-4BCD-93E2-E3B085C9AB24}">
                  <p16:designElem xmlns:p16="http://schemas.microsoft.com/office/powerpoint/2015/main" xmlns=""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0" name="Freeform 16"/>
            <p:cNvSpPr/>
            <p:nvPr>
              <p:extLst>
                <p:ext uri="{386F3935-93C4-4BCD-93E2-E3B085C9AB24}">
                  <p16:designElem xmlns:p16="http://schemas.microsoft.com/office/powerpoint/2015/main" xmlns=""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1" name="Freeform 17"/>
            <p:cNvSpPr/>
            <p:nvPr>
              <p:extLst>
                <p:ext uri="{386F3935-93C4-4BCD-93E2-E3B085C9AB24}">
                  <p16:designElem xmlns:p16="http://schemas.microsoft.com/office/powerpoint/2015/main" xmlns=""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2" name="Freeform 18"/>
            <p:cNvSpPr/>
            <p:nvPr>
              <p:extLst>
                <p:ext uri="{386F3935-93C4-4BCD-93E2-E3B085C9AB24}">
                  <p16:designElem xmlns:p16="http://schemas.microsoft.com/office/powerpoint/2015/main" xmlns=""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3" name="Freeform 19"/>
            <p:cNvSpPr/>
            <p:nvPr>
              <p:extLst>
                <p:ext uri="{386F3935-93C4-4BCD-93E2-E3B085C9AB24}">
                  <p16:designElem xmlns:p16="http://schemas.microsoft.com/office/powerpoint/2015/main" xmlns=""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4" name="Freeform 20"/>
            <p:cNvSpPr/>
            <p:nvPr>
              <p:extLst>
                <p:ext uri="{386F3935-93C4-4BCD-93E2-E3B085C9AB24}">
                  <p16:designElem xmlns:p16="http://schemas.microsoft.com/office/powerpoint/2015/main" xmlns=""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5" name="Freeform 21"/>
            <p:cNvSpPr/>
            <p:nvPr>
              <p:extLst>
                <p:ext uri="{386F3935-93C4-4BCD-93E2-E3B085C9AB24}">
                  <p16:designElem xmlns:p16="http://schemas.microsoft.com/office/powerpoint/2015/main" xmlns=""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6" name="Freeform 22"/>
            <p:cNvSpPr/>
            <p:nvPr>
              <p:extLst>
                <p:ext uri="{386F3935-93C4-4BCD-93E2-E3B085C9AB24}">
                  <p16:designElem xmlns:p16="http://schemas.microsoft.com/office/powerpoint/2015/main" xmlns=""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8" name="Group 27"/>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7224" y="-786"/>
            <a:ext cx="2356675" cy="6854040"/>
            <a:chOff x="6627813" y="194833"/>
            <a:chExt cx="1952625" cy="5678918"/>
          </a:xfrm>
        </p:grpSpPr>
        <p:sp>
          <p:nvSpPr>
            <p:cNvPr id="29" name="Freeform 27"/>
            <p:cNvSpPr/>
            <p:nvPr>
              <p:extLst>
                <p:ext uri="{386F3935-93C4-4BCD-93E2-E3B085C9AB24}">
                  <p16:designElem xmlns:p16="http://schemas.microsoft.com/office/powerpoint/2015/main" xmlns=""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0" name="Freeform 28"/>
            <p:cNvSpPr/>
            <p:nvPr>
              <p:extLst>
                <p:ext uri="{386F3935-93C4-4BCD-93E2-E3B085C9AB24}">
                  <p16:designElem xmlns:p16="http://schemas.microsoft.com/office/powerpoint/2015/main" xmlns=""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1" name="Freeform 29"/>
            <p:cNvSpPr/>
            <p:nvPr>
              <p:extLst>
                <p:ext uri="{386F3935-93C4-4BCD-93E2-E3B085C9AB24}">
                  <p16:designElem xmlns:p16="http://schemas.microsoft.com/office/powerpoint/2015/main" xmlns=""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2" name="Freeform 30"/>
            <p:cNvSpPr/>
            <p:nvPr>
              <p:extLst>
                <p:ext uri="{386F3935-93C4-4BCD-93E2-E3B085C9AB24}">
                  <p16:designElem xmlns:p16="http://schemas.microsoft.com/office/powerpoint/2015/main" xmlns=""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3" name="Freeform 31"/>
            <p:cNvSpPr/>
            <p:nvPr>
              <p:extLst>
                <p:ext uri="{386F3935-93C4-4BCD-93E2-E3B085C9AB24}">
                  <p16:designElem xmlns:p16="http://schemas.microsoft.com/office/powerpoint/2015/main" xmlns=""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4" name="Freeform 32"/>
            <p:cNvSpPr/>
            <p:nvPr>
              <p:extLst>
                <p:ext uri="{386F3935-93C4-4BCD-93E2-E3B085C9AB24}">
                  <p16:designElem xmlns:p16="http://schemas.microsoft.com/office/powerpoint/2015/main" xmlns=""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5" name="Freeform 33"/>
            <p:cNvSpPr/>
            <p:nvPr>
              <p:extLst>
                <p:ext uri="{386F3935-93C4-4BCD-93E2-E3B085C9AB24}">
                  <p16:designElem xmlns:p16="http://schemas.microsoft.com/office/powerpoint/2015/main" xmlns=""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6" name="Freeform 34"/>
            <p:cNvSpPr/>
            <p:nvPr>
              <p:extLst>
                <p:ext uri="{386F3935-93C4-4BCD-93E2-E3B085C9AB24}">
                  <p16:designElem xmlns:p16="http://schemas.microsoft.com/office/powerpoint/2015/main" xmlns=""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7" name="Freeform 35"/>
            <p:cNvSpPr/>
            <p:nvPr>
              <p:extLst>
                <p:ext uri="{386F3935-93C4-4BCD-93E2-E3B085C9AB24}">
                  <p16:designElem xmlns:p16="http://schemas.microsoft.com/office/powerpoint/2015/main" xmlns=""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8" name="Freeform 36"/>
            <p:cNvSpPr/>
            <p:nvPr>
              <p:extLst>
                <p:ext uri="{386F3935-93C4-4BCD-93E2-E3B085C9AB24}">
                  <p16:designElem xmlns:p16="http://schemas.microsoft.com/office/powerpoint/2015/main" xmlns=""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9" name="Freeform 37"/>
            <p:cNvSpPr/>
            <p:nvPr>
              <p:extLst>
                <p:ext uri="{386F3935-93C4-4BCD-93E2-E3B085C9AB24}">
                  <p16:designElem xmlns:p16="http://schemas.microsoft.com/office/powerpoint/2015/main" xmlns=""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0" name="Freeform 38"/>
            <p:cNvSpPr/>
            <p:nvPr>
              <p:extLst>
                <p:ext uri="{386F3935-93C4-4BCD-93E2-E3B085C9AB24}">
                  <p16:designElem xmlns:p16="http://schemas.microsoft.com/office/powerpoint/2015/main" xmlns=""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2" name="Rectangle 4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4" name="Freeform 3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2" name="Title 1"/>
          <p:cNvSpPr>
            <a:spLocks noGrp="1"/>
          </p:cNvSpPr>
          <p:nvPr>
            <p:ph type="ctrTitle"/>
          </p:nvPr>
        </p:nvSpPr>
        <p:spPr>
          <a:xfrm>
            <a:off x="2589213" y="2514600"/>
            <a:ext cx="8915399" cy="2262781"/>
          </a:xfrm>
        </p:spPr>
        <p:txBody>
          <a:bodyPr>
            <a:normAutofit/>
          </a:bodyPr>
          <a:lstStyle/>
          <a:p>
            <a:r>
              <a:rPr lang="en-US" dirty="0"/>
              <a:t>Passover 2019</a:t>
            </a:r>
          </a:p>
        </p:txBody>
      </p:sp>
      <p:sp>
        <p:nvSpPr>
          <p:cNvPr id="3" name="Subtitle 2"/>
          <p:cNvSpPr>
            <a:spLocks noGrp="1"/>
          </p:cNvSpPr>
          <p:nvPr>
            <p:ph type="subTitle" idx="1"/>
          </p:nvPr>
        </p:nvSpPr>
        <p:spPr>
          <a:xfrm>
            <a:off x="2589213" y="4777379"/>
            <a:ext cx="8915399" cy="1126283"/>
          </a:xfrm>
        </p:spPr>
        <p:txBody>
          <a:bodyPr>
            <a:normAutofit/>
          </a:bodyPr>
          <a:lstStyle/>
          <a:p>
            <a:r>
              <a:rPr lang="en-US" dirty="0"/>
              <a:t>Welcome!</a:t>
            </a:r>
          </a:p>
        </p:txBody>
      </p:sp>
    </p:spTree>
    <p:extLst>
      <p:ext uri="{BB962C8B-B14F-4D97-AF65-F5344CB8AC3E}">
        <p14:creationId xmlns:p14="http://schemas.microsoft.com/office/powerpoint/2010/main" val="1775314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main points</a:t>
            </a:r>
          </a:p>
        </p:txBody>
      </p:sp>
      <p:pic>
        <p:nvPicPr>
          <p:cNvPr id="5" name="Picture 4" descr="https://graceofourlord.files.wordpress.com/2015/02/baptism-22011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99529" y="3877198"/>
            <a:ext cx="1928495" cy="1285875"/>
          </a:xfrm>
          <a:prstGeom prst="rect">
            <a:avLst/>
          </a:prstGeom>
          <a:noFill/>
          <a:ln>
            <a:noFill/>
          </a:ln>
        </p:spPr>
      </p:pic>
      <p:pic>
        <p:nvPicPr>
          <p:cNvPr id="7" name="Picture 6" descr="https://carijenkins.files.wordpress.com/2012/11/washingfeetshort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8673" y="2370482"/>
            <a:ext cx="1188720" cy="1139190"/>
          </a:xfrm>
          <a:prstGeom prst="rect">
            <a:avLst/>
          </a:prstGeom>
          <a:ln>
            <a:noFill/>
          </a:ln>
          <a:effectLst>
            <a:outerShdw blurRad="190500" algn="tl" rotWithShape="0">
              <a:srgbClr val="000000">
                <a:alpha val="70000"/>
              </a:srgbClr>
            </a:outerShdw>
          </a:effectLst>
        </p:spPr>
      </p:pic>
      <p:pic>
        <p:nvPicPr>
          <p:cNvPr id="1026" name="Picture 2" descr="Image result for set fr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7393" y="5114345"/>
            <a:ext cx="1556106" cy="159500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4196807279"/>
              </p:ext>
            </p:extLst>
          </p:nvPr>
        </p:nvGraphicFramePr>
        <p:xfrm>
          <a:off x="1802296" y="1404730"/>
          <a:ext cx="9702316" cy="47310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Picture 2" descr="http://theeconomiccollapseblog.com/wp-content/uploads/2014/04/Passover.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48768" y="571102"/>
            <a:ext cx="1565198" cy="1610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8" descr="http://ovcs79.files.wordpress.com/2013/10/passover-logo-new1.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48768" y="5658678"/>
            <a:ext cx="1942155" cy="1050676"/>
          </a:xfrm>
          <a:prstGeom prst="rect">
            <a:avLst/>
          </a:prstGeom>
          <a:ln>
            <a:noFill/>
          </a:ln>
          <a:effectLst>
            <a:softEdge rad="112500"/>
          </a:effectLst>
          <a:extLst/>
        </p:spPr>
      </p:pic>
    </p:spTree>
    <p:extLst>
      <p:ext uri="{BB962C8B-B14F-4D97-AF65-F5344CB8AC3E}">
        <p14:creationId xmlns:p14="http://schemas.microsoft.com/office/powerpoint/2010/main" val="1208139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a:noFill/>
          </a:ln>
          <a:effectLst/>
        </p:spPr>
      </p:sp>
      <p:grpSp>
        <p:nvGrpSpPr>
          <p:cNvPr id="65" name="Group 20"/>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 y="228600"/>
            <a:ext cx="2851523" cy="6638625"/>
            <a:chOff x="2487613" y="285750"/>
            <a:chExt cx="2428875" cy="5654676"/>
          </a:xfrm>
        </p:grpSpPr>
        <p:sp>
          <p:nvSpPr>
            <p:cNvPr id="22" name="Freeform 11"/>
            <p:cNvSpPr/>
            <p:nvPr>
              <p:extLst>
                <p:ext uri="{386F3935-93C4-4BCD-93E2-E3B085C9AB24}">
                  <p16:designElem xmlns:p16="http://schemas.microsoft.com/office/powerpoint/2015/main" xmlns=""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3" name="Freeform 12"/>
            <p:cNvSpPr/>
            <p:nvPr>
              <p:extLst>
                <p:ext uri="{386F3935-93C4-4BCD-93E2-E3B085C9AB24}">
                  <p16:designElem xmlns:p16="http://schemas.microsoft.com/office/powerpoint/2015/main" xmlns=""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4" name="Freeform 13"/>
            <p:cNvSpPr/>
            <p:nvPr>
              <p:extLst>
                <p:ext uri="{386F3935-93C4-4BCD-93E2-E3B085C9AB24}">
                  <p16:designElem xmlns:p16="http://schemas.microsoft.com/office/powerpoint/2015/main" xmlns=""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5" name="Freeform 14"/>
            <p:cNvSpPr/>
            <p:nvPr>
              <p:extLst>
                <p:ext uri="{386F3935-93C4-4BCD-93E2-E3B085C9AB24}">
                  <p16:designElem xmlns:p16="http://schemas.microsoft.com/office/powerpoint/2015/main" xmlns=""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6" name="Freeform 15"/>
            <p:cNvSpPr/>
            <p:nvPr>
              <p:extLst>
                <p:ext uri="{386F3935-93C4-4BCD-93E2-E3B085C9AB24}">
                  <p16:designElem xmlns:p16="http://schemas.microsoft.com/office/powerpoint/2015/main" xmlns=""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7" name="Freeform 16"/>
            <p:cNvSpPr/>
            <p:nvPr>
              <p:extLst>
                <p:ext uri="{386F3935-93C4-4BCD-93E2-E3B085C9AB24}">
                  <p16:designElem xmlns:p16="http://schemas.microsoft.com/office/powerpoint/2015/main" xmlns=""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8" name="Freeform 17"/>
            <p:cNvSpPr/>
            <p:nvPr>
              <p:extLst>
                <p:ext uri="{386F3935-93C4-4BCD-93E2-E3B085C9AB24}">
                  <p16:designElem xmlns:p16="http://schemas.microsoft.com/office/powerpoint/2015/main" xmlns=""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9" name="Freeform 18"/>
            <p:cNvSpPr/>
            <p:nvPr>
              <p:extLst>
                <p:ext uri="{386F3935-93C4-4BCD-93E2-E3B085C9AB24}">
                  <p16:designElem xmlns:p16="http://schemas.microsoft.com/office/powerpoint/2015/main" xmlns=""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0" name="Freeform 19"/>
            <p:cNvSpPr/>
            <p:nvPr>
              <p:extLst>
                <p:ext uri="{386F3935-93C4-4BCD-93E2-E3B085C9AB24}">
                  <p16:designElem xmlns:p16="http://schemas.microsoft.com/office/powerpoint/2015/main" xmlns=""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1" name="Freeform 20"/>
            <p:cNvSpPr/>
            <p:nvPr>
              <p:extLst>
                <p:ext uri="{386F3935-93C4-4BCD-93E2-E3B085C9AB24}">
                  <p16:designElem xmlns:p16="http://schemas.microsoft.com/office/powerpoint/2015/main" xmlns=""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2" name="Freeform 21"/>
            <p:cNvSpPr/>
            <p:nvPr>
              <p:extLst>
                <p:ext uri="{386F3935-93C4-4BCD-93E2-E3B085C9AB24}">
                  <p16:designElem xmlns:p16="http://schemas.microsoft.com/office/powerpoint/2015/main" xmlns=""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3" name="Freeform 22"/>
            <p:cNvSpPr/>
            <p:nvPr>
              <p:extLst>
                <p:ext uri="{386F3935-93C4-4BCD-93E2-E3B085C9AB24}">
                  <p16:designElem xmlns:p16="http://schemas.microsoft.com/office/powerpoint/2015/main" xmlns=""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66" name="Group 34"/>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7224" y="-786"/>
            <a:ext cx="2356675" cy="6854040"/>
            <a:chOff x="6627813" y="194833"/>
            <a:chExt cx="1952625" cy="5678918"/>
          </a:xfrm>
        </p:grpSpPr>
        <p:sp>
          <p:nvSpPr>
            <p:cNvPr id="36" name="Freeform 27"/>
            <p:cNvSpPr/>
            <p:nvPr>
              <p:extLst>
                <p:ext uri="{386F3935-93C4-4BCD-93E2-E3B085C9AB24}">
                  <p16:designElem xmlns:p16="http://schemas.microsoft.com/office/powerpoint/2015/main" xmlns=""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7" name="Freeform 28"/>
            <p:cNvSpPr/>
            <p:nvPr>
              <p:extLst>
                <p:ext uri="{386F3935-93C4-4BCD-93E2-E3B085C9AB24}">
                  <p16:designElem xmlns:p16="http://schemas.microsoft.com/office/powerpoint/2015/main" xmlns=""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8" name="Freeform 29"/>
            <p:cNvSpPr/>
            <p:nvPr>
              <p:extLst>
                <p:ext uri="{386F3935-93C4-4BCD-93E2-E3B085C9AB24}">
                  <p16:designElem xmlns:p16="http://schemas.microsoft.com/office/powerpoint/2015/main" xmlns=""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9" name="Freeform 30"/>
            <p:cNvSpPr/>
            <p:nvPr>
              <p:extLst>
                <p:ext uri="{386F3935-93C4-4BCD-93E2-E3B085C9AB24}">
                  <p16:designElem xmlns:p16="http://schemas.microsoft.com/office/powerpoint/2015/main" xmlns=""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40" name="Freeform 31"/>
            <p:cNvSpPr/>
            <p:nvPr>
              <p:extLst>
                <p:ext uri="{386F3935-93C4-4BCD-93E2-E3B085C9AB24}">
                  <p16:designElem xmlns:p16="http://schemas.microsoft.com/office/powerpoint/2015/main" xmlns=""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41" name="Freeform 32"/>
            <p:cNvSpPr/>
            <p:nvPr>
              <p:extLst>
                <p:ext uri="{386F3935-93C4-4BCD-93E2-E3B085C9AB24}">
                  <p16:designElem xmlns:p16="http://schemas.microsoft.com/office/powerpoint/2015/main" xmlns=""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42" name="Freeform 33"/>
            <p:cNvSpPr/>
            <p:nvPr>
              <p:extLst>
                <p:ext uri="{386F3935-93C4-4BCD-93E2-E3B085C9AB24}">
                  <p16:designElem xmlns:p16="http://schemas.microsoft.com/office/powerpoint/2015/main" xmlns=""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43" name="Freeform 34"/>
            <p:cNvSpPr/>
            <p:nvPr>
              <p:extLst>
                <p:ext uri="{386F3935-93C4-4BCD-93E2-E3B085C9AB24}">
                  <p16:designElem xmlns:p16="http://schemas.microsoft.com/office/powerpoint/2015/main" xmlns=""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44" name="Freeform 35"/>
            <p:cNvSpPr/>
            <p:nvPr>
              <p:extLst>
                <p:ext uri="{386F3935-93C4-4BCD-93E2-E3B085C9AB24}">
                  <p16:designElem xmlns:p16="http://schemas.microsoft.com/office/powerpoint/2015/main" xmlns=""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45" name="Freeform 36"/>
            <p:cNvSpPr/>
            <p:nvPr>
              <p:extLst>
                <p:ext uri="{386F3935-93C4-4BCD-93E2-E3B085C9AB24}">
                  <p16:designElem xmlns:p16="http://schemas.microsoft.com/office/powerpoint/2015/main" xmlns=""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46" name="Freeform 37"/>
            <p:cNvSpPr/>
            <p:nvPr>
              <p:extLst>
                <p:ext uri="{386F3935-93C4-4BCD-93E2-E3B085C9AB24}">
                  <p16:designElem xmlns:p16="http://schemas.microsoft.com/office/powerpoint/2015/main" xmlns=""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7" name="Freeform 38"/>
            <p:cNvSpPr/>
            <p:nvPr>
              <p:extLst>
                <p:ext uri="{386F3935-93C4-4BCD-93E2-E3B085C9AB24}">
                  <p16:designElem xmlns:p16="http://schemas.microsoft.com/office/powerpoint/2015/main" xmlns=""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7" name="Rectangle 4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68" name="Freeform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69" name="Rectangle 5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5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7995" y="965044"/>
            <a:ext cx="5821258" cy="2532014"/>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5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2"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3" name="Rectangle 6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7994" y="3657423"/>
            <a:ext cx="2814046" cy="2532013"/>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ttp://theeconomiccollapseblog.com/wp-content/uploads/2014/04/Passover.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924342" y="3819641"/>
            <a:ext cx="2157527" cy="2218537"/>
          </a:xfrm>
          <a:prstGeom prst="rect">
            <a:avLst/>
          </a:prstGeom>
          <a:extLst>
            <a:ext uri="{909E8E84-426E-40DD-AFC4-6F175D3DCCD1}">
              <a14:hiddenFill xmlns:a14="http://schemas.microsoft.com/office/drawing/2010/main">
                <a:solidFill>
                  <a:srgbClr val="FFFFFF"/>
                </a:solidFill>
              </a14:hiddenFill>
            </a:ext>
          </a:extLst>
        </p:spPr>
      </p:pic>
      <p:sp>
        <p:nvSpPr>
          <p:cNvPr id="63" name="Rectangle 6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595203" y="3657423"/>
            <a:ext cx="2814049" cy="2532014"/>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Related image"/>
          <p:cNvPicPr/>
          <p:nvPr/>
        </p:nvPicPr>
        <p:blipFill rotWithShape="1">
          <a:blip r:embed="rId4">
            <a:extLst>
              <a:ext uri="{28A0092B-C50C-407E-A947-70E740481C1C}">
                <a14:useLocalDpi xmlns:a14="http://schemas.microsoft.com/office/drawing/2010/main" val="0"/>
              </a:ext>
            </a:extLst>
          </a:blip>
          <a:srcRect/>
          <a:stretch/>
        </p:blipFill>
        <p:spPr bwMode="auto">
          <a:xfrm>
            <a:off x="8758929" y="3851723"/>
            <a:ext cx="2490606" cy="2154374"/>
          </a:xfrm>
          <a:prstGeom prst="rect">
            <a:avLst/>
          </a:prstGeom>
          <a:noFill/>
        </p:spPr>
      </p:pic>
      <p:sp>
        <p:nvSpPr>
          <p:cNvPr id="2" name="Title 1"/>
          <p:cNvSpPr>
            <a:spLocks noGrp="1"/>
          </p:cNvSpPr>
          <p:nvPr>
            <p:ph type="title"/>
          </p:nvPr>
        </p:nvSpPr>
        <p:spPr>
          <a:xfrm>
            <a:off x="540279" y="3428999"/>
            <a:ext cx="3778870" cy="1481667"/>
          </a:xfrm>
        </p:spPr>
        <p:txBody>
          <a:bodyPr vert="horz" lIns="91440" tIns="45720" rIns="91440" bIns="45720" rtlCol="0" anchor="b">
            <a:normAutofit/>
          </a:bodyPr>
          <a:lstStyle/>
          <a:p>
            <a:r>
              <a:rPr lang="en-US" sz="4000" dirty="0">
                <a:solidFill>
                  <a:srgbClr val="FEFFFF"/>
                </a:solidFill>
              </a:rPr>
              <a:t>1. Passover - </a:t>
            </a:r>
            <a:r>
              <a:rPr lang="en-US" sz="4000" i="1" dirty="0">
                <a:solidFill>
                  <a:srgbClr val="FEFFFF"/>
                </a:solidFill>
              </a:rPr>
              <a:t>physical</a:t>
            </a:r>
          </a:p>
        </p:txBody>
      </p:sp>
      <p:graphicFrame>
        <p:nvGraphicFramePr>
          <p:cNvPr id="7" name="Table 6">
            <a:extLst>
              <a:ext uri="{FF2B5EF4-FFF2-40B4-BE49-F238E27FC236}">
                <a16:creationId xmlns="" xmlns:a16="http://schemas.microsoft.com/office/drawing/2014/main" id="{A89B6CF6-26AE-4406-AA9F-F6D6E21A1094}"/>
              </a:ext>
            </a:extLst>
          </p:cNvPr>
          <p:cNvGraphicFramePr>
            <a:graphicFrameLocks noGrp="1"/>
          </p:cNvGraphicFramePr>
          <p:nvPr>
            <p:extLst>
              <p:ext uri="{D42A27DB-BD31-4B8C-83A1-F6EECF244321}">
                <p14:modId xmlns:p14="http://schemas.microsoft.com/office/powerpoint/2010/main" val="815901147"/>
              </p:ext>
            </p:extLst>
          </p:nvPr>
        </p:nvGraphicFramePr>
        <p:xfrm>
          <a:off x="4662098" y="3467"/>
          <a:ext cx="7502678" cy="3493590"/>
        </p:xfrm>
        <a:graphic>
          <a:graphicData uri="http://schemas.openxmlformats.org/drawingml/2006/table">
            <a:tbl>
              <a:tblPr firstRow="1" firstCol="1" bandRow="1"/>
              <a:tblGrid>
                <a:gridCol w="429447">
                  <a:extLst>
                    <a:ext uri="{9D8B030D-6E8A-4147-A177-3AD203B41FA5}">
                      <a16:colId xmlns="" xmlns:a16="http://schemas.microsoft.com/office/drawing/2014/main" val="27467915"/>
                    </a:ext>
                  </a:extLst>
                </a:gridCol>
                <a:gridCol w="1218213">
                  <a:extLst>
                    <a:ext uri="{9D8B030D-6E8A-4147-A177-3AD203B41FA5}">
                      <a16:colId xmlns="" xmlns:a16="http://schemas.microsoft.com/office/drawing/2014/main" val="1518605230"/>
                    </a:ext>
                  </a:extLst>
                </a:gridCol>
                <a:gridCol w="2927509">
                  <a:extLst>
                    <a:ext uri="{9D8B030D-6E8A-4147-A177-3AD203B41FA5}">
                      <a16:colId xmlns="" xmlns:a16="http://schemas.microsoft.com/office/drawing/2014/main" val="3777847418"/>
                    </a:ext>
                  </a:extLst>
                </a:gridCol>
                <a:gridCol w="2927509">
                  <a:extLst>
                    <a:ext uri="{9D8B030D-6E8A-4147-A177-3AD203B41FA5}">
                      <a16:colId xmlns="" xmlns:a16="http://schemas.microsoft.com/office/drawing/2014/main" val="367216889"/>
                    </a:ext>
                  </a:extLst>
                </a:gridCol>
              </a:tblGrid>
              <a:tr h="188801">
                <a:tc>
                  <a:txBody>
                    <a:bodyPr/>
                    <a:lstStyle/>
                    <a:p>
                      <a:pPr>
                        <a:lnSpc>
                          <a:spcPct val="107000"/>
                        </a:lnSpc>
                        <a:spcAft>
                          <a:spcPts val="0"/>
                        </a:spcAft>
                      </a:pPr>
                      <a:r>
                        <a:rPr lang="en-AU" sz="11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nSpc>
                          <a:spcPct val="107000"/>
                        </a:lnSpc>
                        <a:spcAft>
                          <a:spcPts val="0"/>
                        </a:spcAft>
                      </a:pPr>
                      <a:r>
                        <a:rPr lang="en-AU"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Day of the month</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nSpc>
                          <a:spcPct val="107000"/>
                        </a:lnSpc>
                        <a:spcAft>
                          <a:spcPts val="0"/>
                        </a:spcAft>
                      </a:pPr>
                      <a:r>
                        <a:rPr lang="en-AU"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a:t>
                      </a:r>
                      <a:r>
                        <a:rPr lang="en-AU" sz="1100" b="1" baseline="30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st</a:t>
                      </a:r>
                      <a:r>
                        <a:rPr lang="en-AU"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Passover</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nSpc>
                          <a:spcPct val="107000"/>
                        </a:lnSpc>
                        <a:spcAft>
                          <a:spcPts val="0"/>
                        </a:spcAft>
                      </a:pPr>
                      <a:r>
                        <a:rPr lang="en-AU"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Messiah’s Passover</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 xmlns:a16="http://schemas.microsoft.com/office/drawing/2014/main" val="1756973151"/>
                  </a:ext>
                </a:extLst>
              </a:tr>
              <a:tr h="386254">
                <a:tc>
                  <a:txBody>
                    <a:bodyPr/>
                    <a:lstStyle/>
                    <a:p>
                      <a:pPr>
                        <a:lnSpc>
                          <a:spcPct val="107000"/>
                        </a:lnSpc>
                        <a:spcAft>
                          <a:spcPts val="0"/>
                        </a:spcAft>
                      </a:pPr>
                      <a:r>
                        <a:rPr lang="en-AU" sz="1100" b="1" dirty="0">
                          <a:effectLst/>
                          <a:latin typeface="Calibri" panose="020F0502020204030204" pitchFamily="34" charset="0"/>
                          <a:ea typeface="Calibri" panose="020F0502020204030204" pitchFamily="34" charset="0"/>
                          <a:cs typeface="Times New Roman" panose="02020603050405020304" pitchFamily="18" charset="0"/>
                        </a:rPr>
                        <a:t>13</a:t>
                      </a:r>
                      <a:r>
                        <a:rPr lang="en-AU" sz="1100" b="1" baseline="30000" dirty="0">
                          <a:effectLst/>
                          <a:latin typeface="Calibri" panose="020F0502020204030204" pitchFamily="34" charset="0"/>
                          <a:ea typeface="Calibri" panose="020F0502020204030204" pitchFamily="34" charset="0"/>
                          <a:cs typeface="Times New Roman" panose="02020603050405020304" pitchFamily="18" charset="0"/>
                        </a:rPr>
                        <a:t>th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Passover lamb selected</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Exo 12: 3</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Male lamb without defect.</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Mat 21: 1 – 11; John 12: 1 – 13 Messiah comes to Jerusalem to people singing “Hosanna”</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 xmlns:a16="http://schemas.microsoft.com/office/drawing/2014/main" val="2049548035"/>
                  </a:ext>
                </a:extLst>
              </a:tr>
              <a:tr h="781160">
                <a:tc>
                  <a:txBody>
                    <a:bodyPr/>
                    <a:lstStyle/>
                    <a:p>
                      <a:pPr>
                        <a:lnSpc>
                          <a:spcPct val="107000"/>
                        </a:lnSpc>
                        <a:spcAft>
                          <a:spcPts val="0"/>
                        </a:spcAft>
                      </a:pPr>
                      <a:r>
                        <a:rPr lang="en-AU" sz="1100" b="1" dirty="0">
                          <a:effectLst/>
                          <a:latin typeface="Calibri" panose="020F0502020204030204" pitchFamily="34" charset="0"/>
                          <a:ea typeface="Calibri" panose="020F0502020204030204" pitchFamily="34" charset="0"/>
                          <a:cs typeface="Times New Roman" panose="02020603050405020304" pitchFamily="18" charset="0"/>
                        </a:rPr>
                        <a:t>14</a:t>
                      </a:r>
                      <a:r>
                        <a:rPr lang="en-AU" sz="1100" b="1" baseline="30000" dirty="0">
                          <a:effectLst/>
                          <a:latin typeface="Calibri" panose="020F0502020204030204" pitchFamily="34" charset="0"/>
                          <a:ea typeface="Calibri" panose="020F0502020204030204" pitchFamily="34" charset="0"/>
                          <a:cs typeface="Times New Roman" panose="02020603050405020304" pitchFamily="18" charset="0"/>
                        </a:rPr>
                        <a:t>th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Passover lamb slaughtered between evenings on the 14</a:t>
                      </a:r>
                      <a:r>
                        <a:rPr lang="en-AU" sz="1100" baseline="30000" dirty="0">
                          <a:effectLst/>
                          <a:latin typeface="Calibri" panose="020F0502020204030204" pitchFamily="34" charset="0"/>
                          <a:ea typeface="Calibri" panose="020F0502020204030204" pitchFamily="34" charset="0"/>
                          <a:cs typeface="Times New Roman" panose="02020603050405020304" pitchFamily="18" charset="0"/>
                        </a:rPr>
                        <a:t>th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Exo 12: 6 – 11</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Passover lamb slaughtered between the evenings, blood painted on the doorposts, lamb roasted and eaten.</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Mark 15: 25; John 19:14; John 18: 28</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Messiah ate Passover with his disciples.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Messiah impaled on the same day (“Hebrew day”), Wednesday that year.</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extLst>
                  <a:ext uri="{0D108BD9-81ED-4DB2-BD59-A6C34878D82A}">
                    <a16:rowId xmlns="" xmlns:a16="http://schemas.microsoft.com/office/drawing/2014/main" val="2457905675"/>
                  </a:ext>
                </a:extLst>
              </a:tr>
              <a:tr h="583707">
                <a:tc>
                  <a:txBody>
                    <a:bodyPr/>
                    <a:lstStyle/>
                    <a:p>
                      <a:pPr>
                        <a:lnSpc>
                          <a:spcPct val="107000"/>
                        </a:lnSpc>
                        <a:spcAft>
                          <a:spcPts val="0"/>
                        </a:spcAft>
                      </a:pPr>
                      <a:r>
                        <a:rPr lang="en-AU" sz="1100" b="1" dirty="0">
                          <a:effectLst/>
                          <a:latin typeface="Calibri" panose="020F0502020204030204" pitchFamily="34" charset="0"/>
                          <a:ea typeface="Calibri" panose="020F0502020204030204" pitchFamily="34" charset="0"/>
                          <a:cs typeface="Times New Roman" panose="02020603050405020304" pitchFamily="18" charset="0"/>
                        </a:rPr>
                        <a:t>15</a:t>
                      </a:r>
                      <a:r>
                        <a:rPr lang="en-AU" sz="1100" b="1" baseline="30000" dirty="0">
                          <a:effectLst/>
                          <a:latin typeface="Calibri" panose="020F0502020204030204" pitchFamily="34" charset="0"/>
                          <a:ea typeface="Calibri" panose="020F0502020204030204" pitchFamily="34" charset="0"/>
                          <a:cs typeface="Times New Roman" panose="02020603050405020304" pitchFamily="18" charset="0"/>
                        </a:rPr>
                        <a:t>th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1</a:t>
                      </a:r>
                      <a:r>
                        <a:rPr lang="en-AU" sz="1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AU" sz="1100" dirty="0">
                          <a:effectLst/>
                          <a:latin typeface="Calibri" panose="020F0502020204030204" pitchFamily="34" charset="0"/>
                          <a:ea typeface="Calibri" panose="020F0502020204030204" pitchFamily="34" charset="0"/>
                          <a:cs typeface="Times New Roman" panose="02020603050405020304" pitchFamily="18" charset="0"/>
                        </a:rPr>
                        <a:t> day of Unleavened Bread</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a:effectLst/>
                          <a:latin typeface="Calibri" panose="020F0502020204030204" pitchFamily="34" charset="0"/>
                          <a:ea typeface="Calibri" panose="020F0502020204030204" pitchFamily="34" charset="0"/>
                          <a:cs typeface="Times New Roman" panose="02020603050405020304" pitchFamily="18" charset="0"/>
                        </a:rPr>
                        <a:t>Lev 23: 5 – 6</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a:effectLst/>
                          <a:latin typeface="Calibri" panose="020F0502020204030204" pitchFamily="34" charset="0"/>
                          <a:ea typeface="Calibri" panose="020F0502020204030204" pitchFamily="34" charset="0"/>
                          <a:cs typeface="Times New Roman" panose="02020603050405020304" pitchFamily="18" charset="0"/>
                        </a:rPr>
                        <a:t>Starting day of Unleavened bread day feast. Also day Israelites escaped from Egypt.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Mark 15: 42</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Annual Sabbath so people resting – Thursday.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 xmlns:a16="http://schemas.microsoft.com/office/drawing/2014/main" val="575287486"/>
                  </a:ext>
                </a:extLst>
              </a:tr>
              <a:tr h="583707">
                <a:tc>
                  <a:txBody>
                    <a:bodyPr/>
                    <a:lstStyle/>
                    <a:p>
                      <a:pPr>
                        <a:lnSpc>
                          <a:spcPct val="107000"/>
                        </a:lnSpc>
                        <a:spcAft>
                          <a:spcPts val="0"/>
                        </a:spcAft>
                      </a:pPr>
                      <a:r>
                        <a:rPr lang="en-AU" sz="1100" b="1" dirty="0">
                          <a:effectLst/>
                          <a:latin typeface="Calibri" panose="020F0502020204030204" pitchFamily="34" charset="0"/>
                          <a:ea typeface="Calibri" panose="020F0502020204030204" pitchFamily="34" charset="0"/>
                          <a:cs typeface="Times New Roman" panose="02020603050405020304" pitchFamily="18" charset="0"/>
                        </a:rPr>
                        <a:t>16</a:t>
                      </a:r>
                      <a:r>
                        <a:rPr lang="en-AU" sz="1100" b="1" baseline="30000" dirty="0">
                          <a:effectLst/>
                          <a:latin typeface="Calibri" panose="020F0502020204030204" pitchFamily="34" charset="0"/>
                          <a:ea typeface="Calibri" panose="020F0502020204030204" pitchFamily="34" charset="0"/>
                          <a:cs typeface="Times New Roman" panose="02020603050405020304" pitchFamily="18" charset="0"/>
                        </a:rPr>
                        <a:t>th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a:effectLst/>
                          <a:latin typeface="Calibri" panose="020F0502020204030204" pitchFamily="34" charset="0"/>
                          <a:ea typeface="Calibri" panose="020F0502020204030204" pitchFamily="34" charset="0"/>
                          <a:cs typeface="Times New Roman" panose="02020603050405020304" pitchFamily="18" charset="0"/>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a:effectLst/>
                          <a:latin typeface="Calibri" panose="020F0502020204030204" pitchFamily="34" charset="0"/>
                          <a:ea typeface="Calibri" panose="020F0502020204030204" pitchFamily="34" charset="0"/>
                          <a:cs typeface="Times New Roman" panose="02020603050405020304" pitchFamily="18" charset="0"/>
                        </a:rPr>
                        <a:t>Mark 16: 1; Luke 23: 56</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a:effectLst/>
                          <a:latin typeface="Calibri" panose="020F0502020204030204" pitchFamily="34" charset="0"/>
                          <a:ea typeface="Calibri" panose="020F0502020204030204" pitchFamily="34" charset="0"/>
                          <a:cs typeface="Times New Roman" panose="02020603050405020304" pitchFamily="18" charset="0"/>
                        </a:rPr>
                        <a:t>Normal working day; spices bought, and women prepare the spices for the body – Friday.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extLst>
                  <a:ext uri="{0D108BD9-81ED-4DB2-BD59-A6C34878D82A}">
                    <a16:rowId xmlns="" xmlns:a16="http://schemas.microsoft.com/office/drawing/2014/main" val="3996282468"/>
                  </a:ext>
                </a:extLst>
              </a:tr>
              <a:tr h="583707">
                <a:tc>
                  <a:txBody>
                    <a:bodyPr/>
                    <a:lstStyle/>
                    <a:p>
                      <a:pPr>
                        <a:lnSpc>
                          <a:spcPct val="107000"/>
                        </a:lnSpc>
                        <a:spcAft>
                          <a:spcPts val="0"/>
                        </a:spcAft>
                      </a:pPr>
                      <a:r>
                        <a:rPr lang="en-AU" sz="1100" b="1" dirty="0">
                          <a:effectLst/>
                          <a:latin typeface="Calibri" panose="020F0502020204030204" pitchFamily="34" charset="0"/>
                          <a:ea typeface="Calibri" panose="020F0502020204030204" pitchFamily="34" charset="0"/>
                          <a:cs typeface="Times New Roman" panose="02020603050405020304" pitchFamily="18" charset="0"/>
                        </a:rPr>
                        <a:t>17</a:t>
                      </a:r>
                      <a:r>
                        <a:rPr lang="en-AU" sz="1100" b="1" baseline="30000" dirty="0">
                          <a:effectLst/>
                          <a:latin typeface="Calibri" panose="020F0502020204030204" pitchFamily="34" charset="0"/>
                          <a:ea typeface="Calibri" panose="020F0502020204030204" pitchFamily="34" charset="0"/>
                          <a:cs typeface="Times New Roman" panose="02020603050405020304" pitchFamily="18" charset="0"/>
                        </a:rPr>
                        <a:t>th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a:effectLst/>
                          <a:latin typeface="Calibri" panose="020F0502020204030204" pitchFamily="34" charset="0"/>
                          <a:ea typeface="Calibri" panose="020F0502020204030204" pitchFamily="34" charset="0"/>
                          <a:cs typeface="Times New Roman" panose="02020603050405020304" pitchFamily="18" charset="0"/>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John 20: 1; Mark 16: 2</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People rest and Messiah rises at the end of the weekly Sabbath day.</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 xmlns:a16="http://schemas.microsoft.com/office/drawing/2014/main" val="2929782976"/>
                  </a:ext>
                </a:extLst>
              </a:tr>
              <a:tr h="386254">
                <a:tc>
                  <a:txBody>
                    <a:bodyPr/>
                    <a:lstStyle/>
                    <a:p>
                      <a:pPr>
                        <a:lnSpc>
                          <a:spcPct val="107000"/>
                        </a:lnSpc>
                        <a:spcAft>
                          <a:spcPts val="0"/>
                        </a:spcAft>
                      </a:pPr>
                      <a:r>
                        <a:rPr lang="en-AU" sz="1100" b="1" dirty="0">
                          <a:effectLst/>
                          <a:latin typeface="Calibri" panose="020F0502020204030204" pitchFamily="34" charset="0"/>
                          <a:ea typeface="Calibri" panose="020F0502020204030204" pitchFamily="34" charset="0"/>
                          <a:cs typeface="Times New Roman" panose="02020603050405020304" pitchFamily="18" charset="0"/>
                        </a:rPr>
                        <a:t>18</a:t>
                      </a:r>
                      <a:r>
                        <a:rPr lang="en-AU" sz="1100" b="1" baseline="30000" dirty="0">
                          <a:effectLst/>
                          <a:latin typeface="Calibri" panose="020F0502020204030204" pitchFamily="34" charset="0"/>
                          <a:ea typeface="Calibri" panose="020F0502020204030204" pitchFamily="34" charset="0"/>
                          <a:cs typeface="Times New Roman" panose="02020603050405020304" pitchFamily="18" charset="0"/>
                        </a:rPr>
                        <a:t>th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Jonah’s story</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tc>
                  <a:txBody>
                    <a:bodyPr/>
                    <a:lstStyle/>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Mat 12: 40; 16: 4</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Sign of Jonah.</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FFFFFF"/>
                    </a:solidFill>
                  </a:tcPr>
                </a:tc>
                <a:extLst>
                  <a:ext uri="{0D108BD9-81ED-4DB2-BD59-A6C34878D82A}">
                    <a16:rowId xmlns="" xmlns:a16="http://schemas.microsoft.com/office/drawing/2014/main" val="869481936"/>
                  </a:ext>
                </a:extLst>
              </a:tr>
            </a:tbl>
          </a:graphicData>
        </a:graphic>
      </p:graphicFrame>
      <p:sp>
        <p:nvSpPr>
          <p:cNvPr id="5" name="Callout: Bent Line 4">
            <a:extLst>
              <a:ext uri="{FF2B5EF4-FFF2-40B4-BE49-F238E27FC236}">
                <a16:creationId xmlns="" xmlns:a16="http://schemas.microsoft.com/office/drawing/2014/main" id="{E00F6843-9EB4-4098-AB41-35FDEEE1B366}"/>
              </a:ext>
            </a:extLst>
          </p:cNvPr>
          <p:cNvSpPr/>
          <p:nvPr/>
        </p:nvSpPr>
        <p:spPr>
          <a:xfrm>
            <a:off x="75491" y="85270"/>
            <a:ext cx="2661996" cy="3340811"/>
          </a:xfrm>
          <a:prstGeom prst="borderCallout2">
            <a:avLst>
              <a:gd name="adj1" fmla="val 2111"/>
              <a:gd name="adj2" fmla="val 104103"/>
              <a:gd name="adj3" fmla="val 2071"/>
              <a:gd name="adj4" fmla="val 118047"/>
              <a:gd name="adj5" fmla="val 5807"/>
              <a:gd name="adj6" fmla="val 234973"/>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AU" dirty="0"/>
              <a:t>Read Exodus 12</a:t>
            </a:r>
          </a:p>
          <a:p>
            <a:pPr algn="ctr"/>
            <a:r>
              <a:rPr lang="en-AU" dirty="0"/>
              <a:t>Read Exo 12: 3</a:t>
            </a:r>
          </a:p>
          <a:p>
            <a:pPr algn="ctr"/>
            <a:endParaRPr lang="en-AU" dirty="0"/>
          </a:p>
          <a:p>
            <a:pPr algn="ctr"/>
            <a:r>
              <a:rPr lang="en-AU" sz="1600" i="1" dirty="0"/>
              <a:t>'Tell the whole community of Israel that on the tenth day of this month each man is to take a lamb for his family, one for each household. '</a:t>
            </a:r>
          </a:p>
          <a:p>
            <a:pPr algn="ctr"/>
            <a:endParaRPr lang="en-AU" sz="1400" i="1" dirty="0"/>
          </a:p>
          <a:p>
            <a:pPr algn="ctr"/>
            <a:r>
              <a:rPr lang="en-AU" sz="1100" i="1" dirty="0"/>
              <a:t>Exodus 12:3</a:t>
            </a:r>
          </a:p>
          <a:p>
            <a:pPr algn="ctr"/>
            <a:r>
              <a:rPr lang="en-AU" sz="1100" i="1" dirty="0">
                <a:hlinkClick r:id="rId5"/>
              </a:rPr>
              <a:t>https://www.bible.com/bible/111/EXO.12.3</a:t>
            </a:r>
            <a:endParaRPr lang="en-AU" sz="1100" i="1" dirty="0"/>
          </a:p>
        </p:txBody>
      </p:sp>
      <p:sp>
        <p:nvSpPr>
          <p:cNvPr id="48" name="Callout: Bent Line 47">
            <a:extLst>
              <a:ext uri="{FF2B5EF4-FFF2-40B4-BE49-F238E27FC236}">
                <a16:creationId xmlns="" xmlns:a16="http://schemas.microsoft.com/office/drawing/2014/main" id="{76C27037-95CA-469D-BCEE-E63C8FA48CEB}"/>
              </a:ext>
            </a:extLst>
          </p:cNvPr>
          <p:cNvSpPr/>
          <p:nvPr/>
        </p:nvSpPr>
        <p:spPr>
          <a:xfrm>
            <a:off x="75382" y="82373"/>
            <a:ext cx="4426591" cy="6681048"/>
          </a:xfrm>
          <a:prstGeom prst="borderCallout2">
            <a:avLst>
              <a:gd name="adj1" fmla="val 922"/>
              <a:gd name="adj2" fmla="val 102390"/>
              <a:gd name="adj3" fmla="val 1085"/>
              <a:gd name="adj4" fmla="val 111730"/>
              <a:gd name="adj5" fmla="val 2808"/>
              <a:gd name="adj6" fmla="val 207184"/>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AU" dirty="0"/>
              <a:t>Read Mat 21: 1 – 11</a:t>
            </a:r>
          </a:p>
          <a:p>
            <a:pPr algn="ctr"/>
            <a:endParaRPr lang="en-AU" dirty="0"/>
          </a:p>
          <a:p>
            <a:pPr algn="ctr"/>
            <a:r>
              <a:rPr lang="en-AU" sz="1400" i="1" dirty="0"/>
              <a:t>'As they approached Jerusalem and came to Bethpage on the Mount of Olives, Yahusha sent two disciples, saying to them, “Go to the village ahead of you, and at once you will find a donkey tied there, with her colt by her. Untie them and bring them to me. If anyone says anything to you, say that the master needs them, and he will send them right away.” This took place to </a:t>
            </a:r>
            <a:r>
              <a:rPr lang="en-AU" sz="1400" i="1" dirty="0" err="1"/>
              <a:t>fulfill</a:t>
            </a:r>
            <a:r>
              <a:rPr lang="en-AU" sz="1400" i="1" dirty="0"/>
              <a:t> what was spoken through the prophet: “Say to Daughter Zion, ‘See, your king comes to you, gentle and riding on a donkey, and on a colt, the foal of a donkey.’ ” The disciples went and did as Yahusha had instructed them. They brought the donkey and the colt and placed their cloaks on them for Yahusha to sit on. A very large crowd spread their cloaks on the road, while others cut branches from the trees and spread them on the road. The crowds that went ahead of him and those that followed shouted, “Hosanna to the Son of David!” “Blessed is he who comes in the name of the YHWH!” “Hosanna in the highest heaven!” When Yahusha entered Jerusalem, the whole city was stirred and asked, “Who is this?” The crowds answered, “This is Yahusha, the prophet from Nazareth in Galilee.” '</a:t>
            </a:r>
          </a:p>
          <a:p>
            <a:pPr algn="ctr"/>
            <a:endParaRPr lang="en-AU" sz="1400" i="1" dirty="0"/>
          </a:p>
          <a:p>
            <a:pPr algn="ctr"/>
            <a:r>
              <a:rPr lang="en-AU" sz="1000" i="1" dirty="0"/>
              <a:t>Matthew 21:1-11</a:t>
            </a:r>
          </a:p>
          <a:p>
            <a:pPr algn="ctr"/>
            <a:r>
              <a:rPr lang="en-AU" sz="1000" i="1" dirty="0">
                <a:hlinkClick r:id="rId6"/>
              </a:rPr>
              <a:t>https://www.bible.com/bible/111/MAT.21.1-11</a:t>
            </a:r>
            <a:endParaRPr lang="en-AU" sz="1000" i="1" dirty="0"/>
          </a:p>
        </p:txBody>
      </p:sp>
      <p:sp>
        <p:nvSpPr>
          <p:cNvPr id="49" name="Callout: Bent Line 48">
            <a:extLst>
              <a:ext uri="{FF2B5EF4-FFF2-40B4-BE49-F238E27FC236}">
                <a16:creationId xmlns="" xmlns:a16="http://schemas.microsoft.com/office/drawing/2014/main" id="{B021CC79-5F0E-4FB8-9C6B-3138D0376714}"/>
              </a:ext>
            </a:extLst>
          </p:cNvPr>
          <p:cNvSpPr/>
          <p:nvPr/>
        </p:nvSpPr>
        <p:spPr>
          <a:xfrm>
            <a:off x="69554" y="71523"/>
            <a:ext cx="3990820" cy="5173687"/>
          </a:xfrm>
          <a:prstGeom prst="borderCallout2">
            <a:avLst>
              <a:gd name="adj1" fmla="val 8421"/>
              <a:gd name="adj2" fmla="val 103766"/>
              <a:gd name="adj3" fmla="val 8497"/>
              <a:gd name="adj4" fmla="val 116159"/>
              <a:gd name="adj5" fmla="val 11414"/>
              <a:gd name="adj6" fmla="val 157077"/>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AU" dirty="0"/>
              <a:t>Read Exo 12: 6 – 11</a:t>
            </a:r>
          </a:p>
          <a:p>
            <a:pPr algn="ctr"/>
            <a:endParaRPr lang="en-AU" dirty="0"/>
          </a:p>
          <a:p>
            <a:pPr algn="ctr"/>
            <a:r>
              <a:rPr lang="en-AU" sz="1400" i="1" dirty="0"/>
              <a:t>'Take care of them until the fourteenth day of the month, when all the members of the community of Israel must slaughter them at twilight. Then they are to take some of the blood and put it on the sides and tops of the doorframes of the houses where they eat the lambs. That same night they are to eat the meat roasted over the fire, along with bitter herbs, and bread made without yeast. Do not eat the meat raw or boiled in water, but roast it over a fire—with the head, legs and internal organs. This is how you are to eat it: with your cloak tucked into your belt, your sandals on your feet and your staff in your hand. Eat it in haste; it is YHWH’s Passover. </a:t>
            </a:r>
            <a:r>
              <a:rPr lang="en-AU" sz="1400" b="1" i="1" dirty="0"/>
              <a:t>Do not leave</a:t>
            </a:r>
            <a:r>
              <a:rPr lang="en-AU" sz="1400" i="1" dirty="0"/>
              <a:t> any of it till morning; if some is left </a:t>
            </a:r>
            <a:r>
              <a:rPr lang="en-AU" sz="1400" b="1" i="1" dirty="0"/>
              <a:t>till morning</a:t>
            </a:r>
            <a:r>
              <a:rPr lang="en-AU" sz="1400" i="1" dirty="0"/>
              <a:t>, you must burn it. '</a:t>
            </a:r>
          </a:p>
          <a:p>
            <a:pPr algn="ctr"/>
            <a:endParaRPr lang="en-AU" sz="1400" i="1" dirty="0"/>
          </a:p>
          <a:p>
            <a:pPr algn="ctr"/>
            <a:r>
              <a:rPr lang="en-AU" sz="1100" i="1" dirty="0"/>
              <a:t>Exodus 12:6-11</a:t>
            </a:r>
          </a:p>
          <a:p>
            <a:pPr algn="ctr"/>
            <a:r>
              <a:rPr lang="en-AU" sz="1100" i="1" dirty="0">
                <a:hlinkClick r:id="rId7"/>
              </a:rPr>
              <a:t>https://www.bible.com/bible/111/EXO.12.6-11</a:t>
            </a:r>
            <a:endParaRPr lang="en-AU" sz="1100" i="1" dirty="0"/>
          </a:p>
        </p:txBody>
      </p:sp>
      <p:sp>
        <p:nvSpPr>
          <p:cNvPr id="50" name="Callout: Bent Line 49">
            <a:extLst>
              <a:ext uri="{FF2B5EF4-FFF2-40B4-BE49-F238E27FC236}">
                <a16:creationId xmlns="" xmlns:a16="http://schemas.microsoft.com/office/drawing/2014/main" id="{92D2E63B-16D0-4543-A5FB-0AEFD44DA68C}"/>
              </a:ext>
            </a:extLst>
          </p:cNvPr>
          <p:cNvSpPr/>
          <p:nvPr/>
        </p:nvSpPr>
        <p:spPr>
          <a:xfrm>
            <a:off x="59242" y="81736"/>
            <a:ext cx="4426591" cy="4277890"/>
          </a:xfrm>
          <a:prstGeom prst="borderCallout2">
            <a:avLst>
              <a:gd name="adj1" fmla="val 11534"/>
              <a:gd name="adj2" fmla="val 102281"/>
              <a:gd name="adj3" fmla="val 11527"/>
              <a:gd name="adj4" fmla="val 110210"/>
              <a:gd name="adj5" fmla="val 14054"/>
              <a:gd name="adj6" fmla="val 207654"/>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AU" sz="1600" dirty="0"/>
              <a:t>Read Mark 15: 23 – 26</a:t>
            </a:r>
          </a:p>
          <a:p>
            <a:pPr algn="ctr"/>
            <a:endParaRPr lang="en-AU" dirty="0"/>
          </a:p>
          <a:p>
            <a:pPr algn="ctr"/>
            <a:r>
              <a:rPr lang="en-AU" sz="1400" i="1" dirty="0"/>
              <a:t>'Then they offered him wine mixed with myrrh, but he did not take it. And they crucified him. Dividing up his clothes, they cast lots to see what each would get. It was nine in the morning when they crucified him. The written notice of the charge against him read: the king of the Jews . '</a:t>
            </a:r>
          </a:p>
          <a:p>
            <a:pPr algn="ctr"/>
            <a:endParaRPr lang="en-AU" sz="1400" i="1" dirty="0"/>
          </a:p>
          <a:p>
            <a:pPr algn="ctr"/>
            <a:r>
              <a:rPr lang="en-AU" sz="1000" i="1" dirty="0"/>
              <a:t>Mark 15:23-26</a:t>
            </a:r>
          </a:p>
          <a:p>
            <a:pPr algn="ctr"/>
            <a:r>
              <a:rPr lang="en-AU" sz="1000" i="1" dirty="0">
                <a:hlinkClick r:id="rId8"/>
              </a:rPr>
              <a:t>https://www.bible.com/bible/111/MRK.15.23-26</a:t>
            </a:r>
            <a:endParaRPr lang="en-AU" sz="1000" i="1" dirty="0"/>
          </a:p>
          <a:p>
            <a:pPr algn="ctr"/>
            <a:endParaRPr lang="en-AU" sz="1400" i="1" dirty="0"/>
          </a:p>
          <a:p>
            <a:pPr algn="ctr"/>
            <a:r>
              <a:rPr lang="en-AU" sz="1600" dirty="0"/>
              <a:t>Read John 19: 14</a:t>
            </a:r>
          </a:p>
          <a:p>
            <a:pPr algn="ctr"/>
            <a:endParaRPr lang="en-AU" sz="1400" dirty="0"/>
          </a:p>
          <a:p>
            <a:pPr algn="ctr"/>
            <a:r>
              <a:rPr lang="en-AU" sz="1400" i="1" dirty="0"/>
              <a:t>'It was the day of Preparation of the Passover; it was about noon. “Here is your king,” Pilate said to the Jews. '</a:t>
            </a:r>
          </a:p>
          <a:p>
            <a:pPr algn="ctr"/>
            <a:endParaRPr lang="en-AU" sz="1400" i="1" dirty="0"/>
          </a:p>
          <a:p>
            <a:pPr algn="ctr"/>
            <a:r>
              <a:rPr lang="en-AU" sz="1000" i="1" dirty="0"/>
              <a:t>John 19:14</a:t>
            </a:r>
          </a:p>
          <a:p>
            <a:pPr algn="ctr"/>
            <a:r>
              <a:rPr lang="en-AU" sz="1000" i="1" dirty="0">
                <a:hlinkClick r:id="rId9"/>
              </a:rPr>
              <a:t>https://www.bible.com/bible/111/JHN.19.14</a:t>
            </a:r>
            <a:endParaRPr lang="en-AU" sz="1050" i="1" dirty="0"/>
          </a:p>
          <a:p>
            <a:pPr algn="ctr"/>
            <a:endParaRPr lang="en-AU" sz="1400" i="1" dirty="0"/>
          </a:p>
          <a:p>
            <a:pPr algn="ctr"/>
            <a:endParaRPr lang="en-AU" sz="1400" i="1" dirty="0"/>
          </a:p>
        </p:txBody>
      </p:sp>
      <p:sp>
        <p:nvSpPr>
          <p:cNvPr id="51" name="Callout: Bent Line 50">
            <a:extLst>
              <a:ext uri="{FF2B5EF4-FFF2-40B4-BE49-F238E27FC236}">
                <a16:creationId xmlns="" xmlns:a16="http://schemas.microsoft.com/office/drawing/2014/main" id="{6382FAB0-38E4-4A84-8A94-80539092A5B9}"/>
              </a:ext>
            </a:extLst>
          </p:cNvPr>
          <p:cNvSpPr/>
          <p:nvPr/>
        </p:nvSpPr>
        <p:spPr>
          <a:xfrm>
            <a:off x="35607" y="83241"/>
            <a:ext cx="3990820" cy="2860712"/>
          </a:xfrm>
          <a:prstGeom prst="borderCallout2">
            <a:avLst>
              <a:gd name="adj1" fmla="val 38689"/>
              <a:gd name="adj2" fmla="val 104103"/>
              <a:gd name="adj3" fmla="val 38987"/>
              <a:gd name="adj4" fmla="val 118579"/>
              <a:gd name="adj5" fmla="val 46798"/>
              <a:gd name="adj6" fmla="val 158118"/>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AU" dirty="0"/>
              <a:t>Read Lev 23: 5 - 6</a:t>
            </a:r>
          </a:p>
          <a:p>
            <a:pPr algn="ctr"/>
            <a:endParaRPr lang="en-AU" dirty="0"/>
          </a:p>
          <a:p>
            <a:pPr algn="ctr"/>
            <a:r>
              <a:rPr lang="en-AU" sz="1600" i="1" dirty="0"/>
              <a:t>‘YHWH’s Passover begins at twilight on the fourteenth day of the first month. On the fifteenth day of that month YHWH’s Festival of Unleavened Bread begins; for seven days you must eat bread made without yeast. '</a:t>
            </a:r>
          </a:p>
          <a:p>
            <a:pPr algn="ctr"/>
            <a:endParaRPr lang="en-AU" sz="1600" i="1" dirty="0"/>
          </a:p>
          <a:p>
            <a:pPr algn="ctr"/>
            <a:r>
              <a:rPr lang="en-AU" sz="1000" i="1" dirty="0"/>
              <a:t>Leviticus 23:5-6</a:t>
            </a:r>
          </a:p>
          <a:p>
            <a:pPr algn="ctr"/>
            <a:r>
              <a:rPr lang="en-AU" sz="1000" i="1" dirty="0">
                <a:hlinkClick r:id="rId10"/>
              </a:rPr>
              <a:t>https://www.bible.com/bible/111/LEV.23.5-6</a:t>
            </a:r>
            <a:endParaRPr lang="en-AU" sz="1000" i="1" dirty="0"/>
          </a:p>
        </p:txBody>
      </p:sp>
      <p:sp>
        <p:nvSpPr>
          <p:cNvPr id="53" name="Callout: Bent Line 52">
            <a:extLst>
              <a:ext uri="{FF2B5EF4-FFF2-40B4-BE49-F238E27FC236}">
                <a16:creationId xmlns="" xmlns:a16="http://schemas.microsoft.com/office/drawing/2014/main" id="{A29142C5-B36F-428C-99E7-DF35EFB63644}"/>
              </a:ext>
            </a:extLst>
          </p:cNvPr>
          <p:cNvSpPr/>
          <p:nvPr/>
        </p:nvSpPr>
        <p:spPr>
          <a:xfrm>
            <a:off x="46811" y="66397"/>
            <a:ext cx="4426591" cy="2386305"/>
          </a:xfrm>
          <a:prstGeom prst="borderCallout2">
            <a:avLst>
              <a:gd name="adj1" fmla="val 48447"/>
              <a:gd name="adj2" fmla="val 101396"/>
              <a:gd name="adj3" fmla="val 48301"/>
              <a:gd name="adj4" fmla="val 107669"/>
              <a:gd name="adj5" fmla="val 56876"/>
              <a:gd name="adj6" fmla="val 208123"/>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AU" dirty="0"/>
              <a:t>Read Mark 15: 42</a:t>
            </a:r>
          </a:p>
          <a:p>
            <a:pPr algn="ctr"/>
            <a:endParaRPr lang="en-AU" sz="1400" i="1" dirty="0"/>
          </a:p>
          <a:p>
            <a:pPr algn="ctr"/>
            <a:r>
              <a:rPr lang="en-AU" sz="1400" i="1" dirty="0"/>
              <a:t>'It was Preparation Day (that is, the day before the Sabbath) [Thursday]. So as evening approached, …'</a:t>
            </a:r>
          </a:p>
          <a:p>
            <a:pPr algn="ctr"/>
            <a:endParaRPr lang="en-AU" sz="1400" i="1" dirty="0"/>
          </a:p>
          <a:p>
            <a:pPr algn="ctr"/>
            <a:r>
              <a:rPr lang="en-AU" sz="1100" i="1" dirty="0"/>
              <a:t>*the sabbath referred to would have been the annual sabbath of the first day of unleavened bread. </a:t>
            </a:r>
          </a:p>
          <a:p>
            <a:pPr algn="ctr"/>
            <a:endParaRPr lang="en-AU" sz="1000" i="1" dirty="0"/>
          </a:p>
          <a:p>
            <a:pPr algn="ctr"/>
            <a:r>
              <a:rPr lang="en-AU" sz="1000" i="1" dirty="0"/>
              <a:t>Mark 15:42</a:t>
            </a:r>
          </a:p>
          <a:p>
            <a:pPr algn="ctr"/>
            <a:r>
              <a:rPr lang="en-AU" sz="1000" i="1" dirty="0">
                <a:hlinkClick r:id="rId11"/>
              </a:rPr>
              <a:t>https://www.bible.com/bible/111/MRK.15.42</a:t>
            </a:r>
            <a:endParaRPr lang="en-AU" sz="1000" i="1" dirty="0"/>
          </a:p>
          <a:p>
            <a:pPr algn="ctr"/>
            <a:endParaRPr lang="en-AU" sz="1000" i="1" dirty="0"/>
          </a:p>
        </p:txBody>
      </p:sp>
      <p:sp>
        <p:nvSpPr>
          <p:cNvPr id="54" name="Callout: Bent Line 53">
            <a:extLst>
              <a:ext uri="{FF2B5EF4-FFF2-40B4-BE49-F238E27FC236}">
                <a16:creationId xmlns="" xmlns:a16="http://schemas.microsoft.com/office/drawing/2014/main" id="{70E1CAD3-3618-4B64-AFE8-E5630C7716D7}"/>
              </a:ext>
            </a:extLst>
          </p:cNvPr>
          <p:cNvSpPr/>
          <p:nvPr/>
        </p:nvSpPr>
        <p:spPr>
          <a:xfrm>
            <a:off x="57123" y="80521"/>
            <a:ext cx="4426591" cy="3912855"/>
          </a:xfrm>
          <a:prstGeom prst="borderCallout2">
            <a:avLst>
              <a:gd name="adj1" fmla="val 46029"/>
              <a:gd name="adj2" fmla="val 101397"/>
              <a:gd name="adj3" fmla="val 45927"/>
              <a:gd name="adj4" fmla="val 108884"/>
              <a:gd name="adj5" fmla="val 50113"/>
              <a:gd name="adj6" fmla="val 208427"/>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AU" dirty="0"/>
              <a:t>Read Luke 23: 56</a:t>
            </a:r>
          </a:p>
          <a:p>
            <a:pPr algn="ctr"/>
            <a:endParaRPr lang="en-AU" dirty="0"/>
          </a:p>
          <a:p>
            <a:pPr algn="ctr"/>
            <a:r>
              <a:rPr lang="en-AU" sz="1400" i="1" dirty="0"/>
              <a:t>'Then they went home and prepared spices and perfumes. But they rested on the Sabbath in obedience to the commandment.'</a:t>
            </a:r>
          </a:p>
          <a:p>
            <a:pPr algn="ctr"/>
            <a:endParaRPr lang="en-AU" sz="1400" i="1" dirty="0"/>
          </a:p>
          <a:p>
            <a:pPr algn="ctr"/>
            <a:r>
              <a:rPr lang="en-AU" sz="1000" i="1" dirty="0"/>
              <a:t>Luke 23:56</a:t>
            </a:r>
          </a:p>
          <a:p>
            <a:pPr algn="ctr"/>
            <a:r>
              <a:rPr lang="en-AU" sz="1000" i="1" dirty="0">
                <a:hlinkClick r:id="rId12"/>
              </a:rPr>
              <a:t>https://www.bible.com/bible/111/LUK.23.56</a:t>
            </a:r>
            <a:endParaRPr lang="en-AU" sz="1000" i="1" dirty="0"/>
          </a:p>
          <a:p>
            <a:pPr algn="ctr"/>
            <a:endParaRPr lang="en-AU" sz="1400" dirty="0"/>
          </a:p>
          <a:p>
            <a:pPr algn="ctr"/>
            <a:r>
              <a:rPr lang="en-AU" dirty="0"/>
              <a:t>Read Mark 16: 1</a:t>
            </a:r>
          </a:p>
          <a:p>
            <a:pPr algn="ctr"/>
            <a:endParaRPr lang="en-AU" sz="1400" dirty="0"/>
          </a:p>
          <a:p>
            <a:pPr algn="ctr"/>
            <a:r>
              <a:rPr lang="en-AU" sz="1400" i="1" dirty="0"/>
              <a:t>'When the Sabbath was over, Mary Magdalene, Mary the mother of James, and Salome bought spices so that they might go to anoint Yahusha’s body. '</a:t>
            </a:r>
          </a:p>
          <a:p>
            <a:pPr algn="ctr"/>
            <a:endParaRPr lang="en-AU" sz="1400" i="1" dirty="0"/>
          </a:p>
          <a:p>
            <a:pPr algn="ctr"/>
            <a:r>
              <a:rPr lang="en-AU" sz="1000" i="1" dirty="0"/>
              <a:t>Mark 16:1</a:t>
            </a:r>
          </a:p>
          <a:p>
            <a:pPr algn="ctr"/>
            <a:r>
              <a:rPr lang="en-AU" sz="1000" i="1" dirty="0">
                <a:hlinkClick r:id="rId13"/>
              </a:rPr>
              <a:t>https://www.bible.com/bible/111/MRK.16.1</a:t>
            </a:r>
            <a:endParaRPr lang="en-AU" sz="1000" i="1" dirty="0"/>
          </a:p>
        </p:txBody>
      </p:sp>
      <p:sp>
        <p:nvSpPr>
          <p:cNvPr id="56" name="Callout: Bent Line 55">
            <a:extLst>
              <a:ext uri="{FF2B5EF4-FFF2-40B4-BE49-F238E27FC236}">
                <a16:creationId xmlns="" xmlns:a16="http://schemas.microsoft.com/office/drawing/2014/main" id="{FF4A2415-616A-40CC-A778-DCCA67309C4E}"/>
              </a:ext>
            </a:extLst>
          </p:cNvPr>
          <p:cNvSpPr/>
          <p:nvPr/>
        </p:nvSpPr>
        <p:spPr>
          <a:xfrm>
            <a:off x="60423" y="65605"/>
            <a:ext cx="4426591" cy="3982299"/>
          </a:xfrm>
          <a:prstGeom prst="borderCallout2">
            <a:avLst>
              <a:gd name="adj1" fmla="val 74266"/>
              <a:gd name="adj2" fmla="val 102004"/>
              <a:gd name="adj3" fmla="val 74457"/>
              <a:gd name="adj4" fmla="val 108277"/>
              <a:gd name="adj5" fmla="val 78275"/>
              <a:gd name="adj6" fmla="val 207819"/>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AU" dirty="0"/>
              <a:t>Read Mat 12: 40</a:t>
            </a:r>
          </a:p>
          <a:p>
            <a:pPr algn="ctr"/>
            <a:endParaRPr lang="en-AU" dirty="0"/>
          </a:p>
          <a:p>
            <a:pPr algn="ctr"/>
            <a:r>
              <a:rPr lang="en-AU" sz="1400" i="1" dirty="0"/>
              <a:t>'For as Jonah was three days and three nights in the belly of a huge fish, so the Son of Man will be three days and three nights in the heart of the earth. '</a:t>
            </a:r>
          </a:p>
          <a:p>
            <a:pPr algn="ctr"/>
            <a:endParaRPr lang="en-AU" sz="1400" i="1" dirty="0"/>
          </a:p>
          <a:p>
            <a:pPr algn="ctr"/>
            <a:r>
              <a:rPr lang="en-AU" sz="1000" i="1" dirty="0"/>
              <a:t>Matthew 12:40</a:t>
            </a:r>
          </a:p>
          <a:p>
            <a:pPr algn="ctr"/>
            <a:r>
              <a:rPr lang="en-AU" sz="1000" i="1" dirty="0">
                <a:hlinkClick r:id="rId14"/>
              </a:rPr>
              <a:t>https://www.bible.com/bible/111/MAT.12.40</a:t>
            </a:r>
            <a:endParaRPr lang="en-AU" sz="1000" i="1" dirty="0"/>
          </a:p>
          <a:p>
            <a:pPr algn="ctr"/>
            <a:endParaRPr lang="en-AU" sz="1400" dirty="0"/>
          </a:p>
          <a:p>
            <a:pPr algn="ctr"/>
            <a:r>
              <a:rPr lang="en-AU" dirty="0"/>
              <a:t>Read Mat 16: 4</a:t>
            </a:r>
          </a:p>
          <a:p>
            <a:pPr algn="ctr"/>
            <a:endParaRPr lang="en-AU" sz="1400" dirty="0"/>
          </a:p>
          <a:p>
            <a:pPr algn="ctr"/>
            <a:r>
              <a:rPr lang="en-AU" sz="1400" i="1" dirty="0"/>
              <a:t>'A wicked and adulterous generation looks for a sign, but none will be given it except the sign of Jonah.” Yahusha then left them and went away. '</a:t>
            </a:r>
          </a:p>
          <a:p>
            <a:pPr algn="ctr"/>
            <a:endParaRPr lang="en-AU" sz="1400" i="1" dirty="0"/>
          </a:p>
          <a:p>
            <a:pPr algn="ctr"/>
            <a:r>
              <a:rPr lang="en-AU" sz="1000" i="1" dirty="0"/>
              <a:t>Matthew 16:4</a:t>
            </a:r>
          </a:p>
          <a:p>
            <a:pPr algn="ctr"/>
            <a:r>
              <a:rPr lang="en-AU" sz="1000" i="1" dirty="0">
                <a:hlinkClick r:id="rId15"/>
              </a:rPr>
              <a:t>https://www.bible.com/bible</a:t>
            </a:r>
            <a:endParaRPr lang="en-AU" sz="1000" i="1" dirty="0"/>
          </a:p>
          <a:p>
            <a:pPr algn="ctr"/>
            <a:r>
              <a:rPr lang="en-AU" sz="1400" i="1" dirty="0"/>
              <a:t>/111/MAT.16.4</a:t>
            </a:r>
          </a:p>
        </p:txBody>
      </p:sp>
      <p:sp>
        <p:nvSpPr>
          <p:cNvPr id="55" name="Callout: Bent Line 54">
            <a:extLst>
              <a:ext uri="{FF2B5EF4-FFF2-40B4-BE49-F238E27FC236}">
                <a16:creationId xmlns="" xmlns:a16="http://schemas.microsoft.com/office/drawing/2014/main" id="{21F8743D-B76A-42A6-BED5-FD51C9F08017}"/>
              </a:ext>
            </a:extLst>
          </p:cNvPr>
          <p:cNvSpPr/>
          <p:nvPr/>
        </p:nvSpPr>
        <p:spPr>
          <a:xfrm>
            <a:off x="48570" y="61760"/>
            <a:ext cx="4426591" cy="3737064"/>
          </a:xfrm>
          <a:prstGeom prst="borderCallout2">
            <a:avLst>
              <a:gd name="adj1" fmla="val 62405"/>
              <a:gd name="adj2" fmla="val 100485"/>
              <a:gd name="adj3" fmla="val 62618"/>
              <a:gd name="adj4" fmla="val 108277"/>
              <a:gd name="adj5" fmla="val 67592"/>
              <a:gd name="adj6" fmla="val 208426"/>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AU" dirty="0"/>
              <a:t>Read John 20: 1</a:t>
            </a:r>
          </a:p>
          <a:p>
            <a:pPr algn="ctr"/>
            <a:endParaRPr lang="en-AU" dirty="0"/>
          </a:p>
          <a:p>
            <a:pPr algn="ctr"/>
            <a:r>
              <a:rPr lang="en-AU" sz="1400" i="1" dirty="0"/>
              <a:t>'Early on the first day of the week, while it was </a:t>
            </a:r>
            <a:r>
              <a:rPr lang="en-AU" sz="1400" b="1" i="1" dirty="0"/>
              <a:t>still dark</a:t>
            </a:r>
            <a:r>
              <a:rPr lang="en-AU" sz="1400" i="1" dirty="0"/>
              <a:t>, Mary Magdalene went to the tomb and saw that the stone had been removed from the entrance. '</a:t>
            </a:r>
          </a:p>
          <a:p>
            <a:pPr algn="ctr"/>
            <a:endParaRPr lang="en-AU" sz="1400" i="1" dirty="0"/>
          </a:p>
          <a:p>
            <a:pPr algn="ctr"/>
            <a:r>
              <a:rPr lang="en-AU" sz="1000" i="1" dirty="0"/>
              <a:t>John 20:1</a:t>
            </a:r>
          </a:p>
          <a:p>
            <a:pPr algn="ctr"/>
            <a:r>
              <a:rPr lang="en-AU" sz="1000" i="1" dirty="0">
                <a:hlinkClick r:id="rId16"/>
              </a:rPr>
              <a:t>https://www.bible.com/bible/111/JHN.20.1</a:t>
            </a:r>
            <a:endParaRPr lang="en-AU" sz="1000" i="1" dirty="0"/>
          </a:p>
          <a:p>
            <a:pPr algn="ctr"/>
            <a:endParaRPr lang="en-AU" sz="1400" dirty="0"/>
          </a:p>
          <a:p>
            <a:pPr algn="ctr"/>
            <a:r>
              <a:rPr lang="en-AU" dirty="0"/>
              <a:t>Read Mark 16: 2</a:t>
            </a:r>
          </a:p>
          <a:p>
            <a:pPr algn="ctr"/>
            <a:endParaRPr lang="en-AU" sz="1400" dirty="0"/>
          </a:p>
          <a:p>
            <a:pPr algn="ctr"/>
            <a:r>
              <a:rPr lang="en-AU" sz="1400" i="1" dirty="0"/>
              <a:t>‘And very early in the morning the first day of the week, they came unto the tomb at the rising of the sun.’</a:t>
            </a:r>
          </a:p>
          <a:p>
            <a:pPr algn="ctr"/>
            <a:endParaRPr lang="en-AU" sz="1400" i="1" dirty="0"/>
          </a:p>
          <a:p>
            <a:pPr algn="ctr"/>
            <a:r>
              <a:rPr lang="en-AU" sz="1000" i="1" dirty="0"/>
              <a:t>Mark 16:2</a:t>
            </a:r>
          </a:p>
          <a:p>
            <a:pPr algn="ctr"/>
            <a:r>
              <a:rPr lang="en-AU" sz="1000" i="1" dirty="0">
                <a:hlinkClick r:id="rId17"/>
              </a:rPr>
              <a:t>https://www.bible.com/bible/111/MRK.16.2</a:t>
            </a:r>
            <a:endParaRPr lang="en-AU" sz="1000" i="1" dirty="0"/>
          </a:p>
        </p:txBody>
      </p:sp>
    </p:spTree>
    <p:extLst>
      <p:ext uri="{BB962C8B-B14F-4D97-AF65-F5344CB8AC3E}">
        <p14:creationId xmlns:p14="http://schemas.microsoft.com/office/powerpoint/2010/main" val="259630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4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5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5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53"/>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5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55"/>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8" grpId="0" animBg="1"/>
      <p:bldP spid="48" grpId="1" animBg="1"/>
      <p:bldP spid="49" grpId="0" animBg="1"/>
      <p:bldP spid="49" grpId="1" animBg="1"/>
      <p:bldP spid="50" grpId="0" animBg="1"/>
      <p:bldP spid="50" grpId="1" animBg="1"/>
      <p:bldP spid="51" grpId="0" animBg="1"/>
      <p:bldP spid="51" grpId="1" animBg="1"/>
      <p:bldP spid="53" grpId="0" animBg="1"/>
      <p:bldP spid="53" grpId="1" animBg="1"/>
      <p:bldP spid="54" grpId="0" animBg="1"/>
      <p:bldP spid="54" grpId="1" animBg="1"/>
      <p:bldP spid="56" grpId="0" animBg="1"/>
      <p:bldP spid="56" grpId="1" animBg="1"/>
      <p:bldP spid="55" grpId="0" animBg="1"/>
      <p:bldP spid="5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graceofourlord.files.wordpress.com/2015/02/baptism-220115.jpg"/>
          <p:cNvPicPr/>
          <p:nvPr/>
        </p:nvPicPr>
        <p:blipFill rotWithShape="1">
          <a:blip r:embed="rId3" cstate="print">
            <a:extLst>
              <a:ext uri="{28A0092B-C50C-407E-A947-70E740481C1C}">
                <a14:useLocalDpi xmlns:a14="http://schemas.microsoft.com/office/drawing/2010/main" val="0"/>
              </a:ext>
            </a:extLst>
          </a:blip>
          <a:srcRect t="3361" b="12370"/>
          <a:stretch/>
        </p:blipFill>
        <p:spPr bwMode="auto">
          <a:xfrm>
            <a:off x="20" y="10"/>
            <a:ext cx="12191980" cy="6857990"/>
          </a:xfrm>
          <a:prstGeom prst="rect">
            <a:avLst/>
          </a:prstGeom>
          <a:noFill/>
        </p:spPr>
      </p:pic>
      <p:sp>
        <p:nvSpPr>
          <p:cNvPr id="49"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0"/>
            <a:ext cx="10391775" cy="6858000"/>
          </a:xfrm>
          <a:custGeom>
            <a:avLst/>
            <a:gdLst>
              <a:gd name="T0" fmla="*/ 0 w 2184"/>
              <a:gd name="T1" fmla="*/ 1441 h 1441"/>
              <a:gd name="T2" fmla="*/ 1482 w 2184"/>
              <a:gd name="T3" fmla="*/ 1441 h 1441"/>
              <a:gd name="T4" fmla="*/ 2161 w 2184"/>
              <a:gd name="T5" fmla="*/ 762 h 1441"/>
              <a:gd name="T6" fmla="*/ 2161 w 2184"/>
              <a:gd name="T7" fmla="*/ 678 h 1441"/>
              <a:gd name="T8" fmla="*/ 1483 w 2184"/>
              <a:gd name="T9" fmla="*/ 0 h 1441"/>
              <a:gd name="T10" fmla="*/ 0 w 2184"/>
              <a:gd name="T11" fmla="*/ 0 h 1441"/>
              <a:gd name="T12" fmla="*/ 0 w 2184"/>
              <a:gd name="T13" fmla="*/ 1441 h 1441"/>
            </a:gdLst>
            <a:ahLst/>
            <a:cxnLst>
              <a:cxn ang="0">
                <a:pos x="T0" y="T1"/>
              </a:cxn>
              <a:cxn ang="0">
                <a:pos x="T2" y="T3"/>
              </a:cxn>
              <a:cxn ang="0">
                <a:pos x="T4" y="T5"/>
              </a:cxn>
              <a:cxn ang="0">
                <a:pos x="T6" y="T7"/>
              </a:cxn>
              <a:cxn ang="0">
                <a:pos x="T8" y="T9"/>
              </a:cxn>
              <a:cxn ang="0">
                <a:pos x="T10" y="T11"/>
              </a:cxn>
              <a:cxn ang="0">
                <a:pos x="T12" y="T13"/>
              </a:cxn>
            </a:cxnLst>
            <a:rect l="0" t="0" r="r" b="b"/>
            <a:pathLst>
              <a:path w="2184" h="1441">
                <a:moveTo>
                  <a:pt x="0" y="1441"/>
                </a:moveTo>
                <a:cubicBezTo>
                  <a:pt x="1482" y="1441"/>
                  <a:pt x="1482" y="1441"/>
                  <a:pt x="1482" y="1441"/>
                </a:cubicBezTo>
                <a:cubicBezTo>
                  <a:pt x="2161" y="762"/>
                  <a:pt x="2161" y="762"/>
                  <a:pt x="2161" y="762"/>
                </a:cubicBezTo>
                <a:cubicBezTo>
                  <a:pt x="2184" y="739"/>
                  <a:pt x="2184" y="701"/>
                  <a:pt x="2161" y="678"/>
                </a:cubicBezTo>
                <a:cubicBezTo>
                  <a:pt x="1483" y="0"/>
                  <a:pt x="1483" y="0"/>
                  <a:pt x="1483" y="0"/>
                </a:cubicBezTo>
                <a:cubicBezTo>
                  <a:pt x="0" y="0"/>
                  <a:pt x="0" y="0"/>
                  <a:pt x="0" y="0"/>
                </a:cubicBezTo>
                <a:lnTo>
                  <a:pt x="0" y="1441"/>
                </a:lnTo>
                <a:close/>
              </a:path>
            </a:pathLst>
          </a:custGeom>
          <a:solidFill>
            <a:schemeClr val="tx2">
              <a:lumMod val="50000"/>
              <a:alpha val="90000"/>
            </a:schemeClr>
          </a:solidFill>
          <a:ln>
            <a:noFill/>
          </a:ln>
          <a:effectLst/>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541867" y="626533"/>
            <a:ext cx="7128933" cy="1278467"/>
          </a:xfrm>
        </p:spPr>
        <p:txBody>
          <a:bodyPr anchor="ctr">
            <a:normAutofit/>
          </a:bodyPr>
          <a:lstStyle/>
          <a:p>
            <a:r>
              <a:rPr lang="en-US" sz="3200" dirty="0">
                <a:solidFill>
                  <a:srgbClr val="FEFFFF"/>
                </a:solidFill>
              </a:rPr>
              <a:t>2. Levitical → Melchizedek</a:t>
            </a:r>
          </a:p>
        </p:txBody>
      </p:sp>
      <p:sp>
        <p:nvSpPr>
          <p:cNvPr id="3" name="Content Placeholder 2"/>
          <p:cNvSpPr>
            <a:spLocks noGrp="1"/>
          </p:cNvSpPr>
          <p:nvPr>
            <p:ph idx="1"/>
          </p:nvPr>
        </p:nvSpPr>
        <p:spPr>
          <a:xfrm>
            <a:off x="541867" y="2133599"/>
            <a:ext cx="7770859" cy="3809999"/>
          </a:xfrm>
        </p:spPr>
        <p:txBody>
          <a:bodyPr>
            <a:normAutofit/>
          </a:bodyPr>
          <a:lstStyle/>
          <a:p>
            <a:pPr lvl="0"/>
            <a:r>
              <a:rPr lang="en-US" dirty="0">
                <a:solidFill>
                  <a:schemeClr val="bg1"/>
                </a:solidFill>
              </a:rPr>
              <a:t>*Luke 1: 5 – genetic heritage of JTB of his Levitical roots</a:t>
            </a:r>
          </a:p>
          <a:p>
            <a:pPr lvl="0"/>
            <a:r>
              <a:rPr lang="en-US" dirty="0">
                <a:solidFill>
                  <a:schemeClr val="bg1"/>
                </a:solidFill>
              </a:rPr>
              <a:t>*Lev 10: 8 to 9 – priests must not have wine: JTB didn’t drink wine</a:t>
            </a:r>
          </a:p>
          <a:p>
            <a:pPr lvl="0"/>
            <a:r>
              <a:rPr lang="en-US" dirty="0">
                <a:solidFill>
                  <a:schemeClr val="bg1"/>
                </a:solidFill>
              </a:rPr>
              <a:t>Mal 3: 1 - messenger to prepare the way</a:t>
            </a:r>
          </a:p>
          <a:p>
            <a:pPr lvl="0"/>
            <a:r>
              <a:rPr lang="en-US" dirty="0">
                <a:solidFill>
                  <a:schemeClr val="bg1"/>
                </a:solidFill>
              </a:rPr>
              <a:t>Mal 4: 5 – Elijah the prophet turning hearts</a:t>
            </a:r>
          </a:p>
          <a:p>
            <a:pPr lvl="0"/>
            <a:r>
              <a:rPr lang="en-US" dirty="0">
                <a:solidFill>
                  <a:schemeClr val="bg1"/>
                </a:solidFill>
              </a:rPr>
              <a:t>John 3: 30 – Messiah must ↑, JTB must ↓</a:t>
            </a:r>
          </a:p>
          <a:p>
            <a:pPr lvl="0"/>
            <a:r>
              <a:rPr lang="en-US" dirty="0">
                <a:solidFill>
                  <a:schemeClr val="bg1"/>
                </a:solidFill>
              </a:rPr>
              <a:t>Mat 11: 10 to 13 – confirming prophesy of Malachi</a:t>
            </a:r>
          </a:p>
          <a:p>
            <a:pPr lvl="0"/>
            <a:r>
              <a:rPr lang="en-US" dirty="0" err="1">
                <a:solidFill>
                  <a:schemeClr val="bg1"/>
                </a:solidFill>
              </a:rPr>
              <a:t>Heb</a:t>
            </a:r>
            <a:r>
              <a:rPr lang="en-US" dirty="0">
                <a:solidFill>
                  <a:schemeClr val="bg1"/>
                </a:solidFill>
              </a:rPr>
              <a:t> 7: 11 – 16 Lev to </a:t>
            </a:r>
            <a:r>
              <a:rPr lang="en-US" dirty="0" err="1">
                <a:solidFill>
                  <a:schemeClr val="bg1"/>
                </a:solidFill>
              </a:rPr>
              <a:t>Melchi</a:t>
            </a:r>
            <a:endParaRPr lang="en-US" dirty="0">
              <a:solidFill>
                <a:schemeClr val="bg1"/>
              </a:solidFill>
            </a:endParaRPr>
          </a:p>
        </p:txBody>
      </p:sp>
      <p:sp>
        <p:nvSpPr>
          <p:cNvPr id="4" name="Callout: Bent Line 3">
            <a:extLst>
              <a:ext uri="{FF2B5EF4-FFF2-40B4-BE49-F238E27FC236}">
                <a16:creationId xmlns="" xmlns:a16="http://schemas.microsoft.com/office/drawing/2014/main" id="{30B7EF4A-7733-4547-AF34-967DE7F16377}"/>
              </a:ext>
            </a:extLst>
          </p:cNvPr>
          <p:cNvSpPr/>
          <p:nvPr/>
        </p:nvSpPr>
        <p:spPr>
          <a:xfrm>
            <a:off x="8603673" y="369302"/>
            <a:ext cx="3506066" cy="1395006"/>
          </a:xfrm>
          <a:prstGeom prst="borderCallout2">
            <a:avLst>
              <a:gd name="adj1" fmla="val 18750"/>
              <a:gd name="adj2" fmla="val -8333"/>
              <a:gd name="adj3" fmla="val 18750"/>
              <a:gd name="adj4" fmla="val -16667"/>
              <a:gd name="adj5" fmla="val 130377"/>
              <a:gd name="adj6" fmla="val -43703"/>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200" dirty="0"/>
              <a:t>'In the time of Herod king of Judea there was a priest named Zechariah, who belonged to the priestly division of Abijah; his wife Elizabeth was also a descendant of Aaron. '</a:t>
            </a:r>
          </a:p>
          <a:p>
            <a:pPr algn="ctr"/>
            <a:endParaRPr lang="en-AU" sz="1200" dirty="0"/>
          </a:p>
          <a:p>
            <a:pPr algn="ctr"/>
            <a:r>
              <a:rPr lang="en-AU" sz="1000" dirty="0"/>
              <a:t>Luke 1:5</a:t>
            </a:r>
          </a:p>
          <a:p>
            <a:pPr algn="ctr"/>
            <a:r>
              <a:rPr lang="en-AU" sz="1000" dirty="0">
                <a:hlinkClick r:id="rId4"/>
              </a:rPr>
              <a:t>https://www.bible.com/bible/111/LUK.1.5</a:t>
            </a:r>
            <a:endParaRPr lang="en-AU" sz="1000" dirty="0"/>
          </a:p>
        </p:txBody>
      </p:sp>
      <p:sp>
        <p:nvSpPr>
          <p:cNvPr id="7" name="Callout: Bent Line 6">
            <a:extLst>
              <a:ext uri="{FF2B5EF4-FFF2-40B4-BE49-F238E27FC236}">
                <a16:creationId xmlns="" xmlns:a16="http://schemas.microsoft.com/office/drawing/2014/main" id="{023FA8E5-9118-4657-BA44-80DB54F2CB55}"/>
              </a:ext>
            </a:extLst>
          </p:cNvPr>
          <p:cNvSpPr/>
          <p:nvPr/>
        </p:nvSpPr>
        <p:spPr>
          <a:xfrm>
            <a:off x="8597178" y="863285"/>
            <a:ext cx="3506066" cy="1776006"/>
          </a:xfrm>
          <a:prstGeom prst="borderCallout2">
            <a:avLst>
              <a:gd name="adj1" fmla="val 18750"/>
              <a:gd name="adj2" fmla="val -8333"/>
              <a:gd name="adj3" fmla="val 18750"/>
              <a:gd name="adj4" fmla="val -16667"/>
              <a:gd name="adj5" fmla="val 94634"/>
              <a:gd name="adj6" fmla="val -21179"/>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200" dirty="0"/>
              <a:t>'Then YHWH said to Aaron, “You and your sons are not to drink wine or other fermented drink whenever you go into the tent of meeting, or you will die. This is a lasting ordinance for the generations to come, '</a:t>
            </a:r>
          </a:p>
          <a:p>
            <a:pPr algn="ctr"/>
            <a:endParaRPr lang="en-AU" sz="1200" dirty="0"/>
          </a:p>
          <a:p>
            <a:pPr algn="ctr"/>
            <a:r>
              <a:rPr lang="en-AU" sz="1050" dirty="0"/>
              <a:t>Leviticus 10:8-9</a:t>
            </a:r>
          </a:p>
          <a:p>
            <a:pPr algn="ctr"/>
            <a:r>
              <a:rPr lang="en-AU" sz="1050" dirty="0">
                <a:hlinkClick r:id="rId5"/>
              </a:rPr>
              <a:t>https://www.bible.com/bible/111/LEV.10.8-9</a:t>
            </a:r>
            <a:endParaRPr lang="en-AU" sz="1050" dirty="0"/>
          </a:p>
        </p:txBody>
      </p:sp>
      <p:sp>
        <p:nvSpPr>
          <p:cNvPr id="8" name="Callout: Bent Line 7">
            <a:extLst>
              <a:ext uri="{FF2B5EF4-FFF2-40B4-BE49-F238E27FC236}">
                <a16:creationId xmlns="" xmlns:a16="http://schemas.microsoft.com/office/drawing/2014/main" id="{15617775-E330-4D2B-8347-ACD7A98A800B}"/>
              </a:ext>
            </a:extLst>
          </p:cNvPr>
          <p:cNvSpPr/>
          <p:nvPr/>
        </p:nvSpPr>
        <p:spPr>
          <a:xfrm>
            <a:off x="8603673" y="2119745"/>
            <a:ext cx="3506066" cy="1776006"/>
          </a:xfrm>
          <a:prstGeom prst="borderCallout2">
            <a:avLst>
              <a:gd name="adj1" fmla="val 45663"/>
              <a:gd name="adj2" fmla="val -7147"/>
              <a:gd name="adj3" fmla="val 45663"/>
              <a:gd name="adj4" fmla="val -15482"/>
              <a:gd name="adj5" fmla="val 56019"/>
              <a:gd name="adj6" fmla="val -85788"/>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200" dirty="0"/>
              <a:t>'“I will send my messenger, who will prepare the way before me. Then suddenly the master you are seeking will come to his temple; the messenger of the covenant, whom you desire, will come,” says YHWH Almighty. '</a:t>
            </a:r>
          </a:p>
          <a:p>
            <a:pPr algn="ctr"/>
            <a:endParaRPr lang="en-AU" sz="1200" dirty="0"/>
          </a:p>
          <a:p>
            <a:pPr algn="ctr"/>
            <a:r>
              <a:rPr lang="en-AU" sz="1000" dirty="0"/>
              <a:t>Malachi 3:1</a:t>
            </a:r>
          </a:p>
          <a:p>
            <a:pPr algn="ctr"/>
            <a:r>
              <a:rPr lang="en-AU" sz="1000" dirty="0">
                <a:hlinkClick r:id="rId6"/>
              </a:rPr>
              <a:t>https://www.bible.com/bible/111/MAL.3.1</a:t>
            </a:r>
            <a:endParaRPr lang="en-AU" sz="1000" dirty="0"/>
          </a:p>
        </p:txBody>
      </p:sp>
      <p:sp>
        <p:nvSpPr>
          <p:cNvPr id="9" name="Callout: Bent Line 8">
            <a:extLst>
              <a:ext uri="{FF2B5EF4-FFF2-40B4-BE49-F238E27FC236}">
                <a16:creationId xmlns="" xmlns:a16="http://schemas.microsoft.com/office/drawing/2014/main" id="{3EA3B56D-74D9-47AB-9AAD-59949475FA97}"/>
              </a:ext>
            </a:extLst>
          </p:cNvPr>
          <p:cNvSpPr/>
          <p:nvPr/>
        </p:nvSpPr>
        <p:spPr>
          <a:xfrm>
            <a:off x="8635928" y="2930239"/>
            <a:ext cx="3506066" cy="1776006"/>
          </a:xfrm>
          <a:prstGeom prst="borderCallout2">
            <a:avLst>
              <a:gd name="adj1" fmla="val 45663"/>
              <a:gd name="adj2" fmla="val -7147"/>
              <a:gd name="adj3" fmla="val 45663"/>
              <a:gd name="adj4" fmla="val -15482"/>
              <a:gd name="adj5" fmla="val 36127"/>
              <a:gd name="adj6" fmla="val -86381"/>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200" dirty="0"/>
              <a:t>'“See, I will send the prophet Elijah to you before that great and dreadful day of YHWH comes. '</a:t>
            </a:r>
          </a:p>
          <a:p>
            <a:pPr algn="ctr"/>
            <a:endParaRPr lang="en-AU" sz="1200" dirty="0"/>
          </a:p>
          <a:p>
            <a:pPr algn="ctr"/>
            <a:r>
              <a:rPr lang="en-AU" sz="1000" dirty="0"/>
              <a:t>Malachi 4:5</a:t>
            </a:r>
          </a:p>
          <a:p>
            <a:pPr algn="ctr"/>
            <a:r>
              <a:rPr lang="en-AU" sz="1000" dirty="0">
                <a:hlinkClick r:id="rId7"/>
              </a:rPr>
              <a:t>https://www.bible.com/bible/111/MAL.4.5</a:t>
            </a:r>
            <a:endParaRPr lang="en-AU" sz="1000" dirty="0"/>
          </a:p>
        </p:txBody>
      </p:sp>
      <p:sp>
        <p:nvSpPr>
          <p:cNvPr id="10" name="Callout: Bent Line 9">
            <a:extLst>
              <a:ext uri="{FF2B5EF4-FFF2-40B4-BE49-F238E27FC236}">
                <a16:creationId xmlns="" xmlns:a16="http://schemas.microsoft.com/office/drawing/2014/main" id="{B2A7F21F-0E82-468C-BF54-E53D750BE42B}"/>
              </a:ext>
            </a:extLst>
          </p:cNvPr>
          <p:cNvSpPr/>
          <p:nvPr/>
        </p:nvSpPr>
        <p:spPr>
          <a:xfrm>
            <a:off x="8622182" y="3729498"/>
            <a:ext cx="3506066" cy="1028698"/>
          </a:xfrm>
          <a:prstGeom prst="borderCallout2">
            <a:avLst>
              <a:gd name="adj1" fmla="val 45663"/>
              <a:gd name="adj2" fmla="val -7147"/>
              <a:gd name="adj3" fmla="val 45663"/>
              <a:gd name="adj4" fmla="val -15482"/>
              <a:gd name="adj5" fmla="val 26766"/>
              <a:gd name="adj6" fmla="val -96458"/>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200" dirty="0"/>
              <a:t>'He must become greater; I must become less.” '</a:t>
            </a:r>
          </a:p>
          <a:p>
            <a:pPr algn="ctr"/>
            <a:endParaRPr lang="en-AU" sz="1200" dirty="0"/>
          </a:p>
          <a:p>
            <a:pPr algn="ctr"/>
            <a:r>
              <a:rPr lang="en-AU" sz="1000" dirty="0"/>
              <a:t>John 3:30</a:t>
            </a:r>
          </a:p>
          <a:p>
            <a:pPr algn="ctr"/>
            <a:r>
              <a:rPr lang="en-AU" sz="1000" dirty="0">
                <a:hlinkClick r:id="rId8"/>
              </a:rPr>
              <a:t>https://www.bible.com/bible/111/JHN.3.30</a:t>
            </a:r>
            <a:endParaRPr lang="en-AU" sz="1000" dirty="0"/>
          </a:p>
        </p:txBody>
      </p:sp>
      <p:sp>
        <p:nvSpPr>
          <p:cNvPr id="12" name="Callout: Bent Line 11">
            <a:extLst>
              <a:ext uri="{FF2B5EF4-FFF2-40B4-BE49-F238E27FC236}">
                <a16:creationId xmlns="" xmlns:a16="http://schemas.microsoft.com/office/drawing/2014/main" id="{B64CF271-272A-436C-B941-3C7B4069F226}"/>
              </a:ext>
            </a:extLst>
          </p:cNvPr>
          <p:cNvSpPr/>
          <p:nvPr/>
        </p:nvSpPr>
        <p:spPr>
          <a:xfrm>
            <a:off x="8635928" y="2627583"/>
            <a:ext cx="3506066" cy="4198397"/>
          </a:xfrm>
          <a:prstGeom prst="borderCallout2">
            <a:avLst>
              <a:gd name="adj1" fmla="val 45663"/>
              <a:gd name="adj2" fmla="val -7147"/>
              <a:gd name="adj3" fmla="val 45663"/>
              <a:gd name="adj4" fmla="val -15482"/>
              <a:gd name="adj5" fmla="val 50458"/>
              <a:gd name="adj6" fmla="val -124910"/>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200" dirty="0"/>
              <a:t>'If perfection could have been attained through the Levitical priesthood—and indeed the law given to the people established that priesthood—why was there still need for another priest to come, one in the order of Melchizedek, not in the order of Aaron? For when the priesthood is changed, the law must be changed also. He of whom these things are said belonged to a different tribe, and no one from that tribe has ever served at the altar. For it is clear that our Lord descended from Judah, and in regard to that tribe Moses said nothing about priests. And what we have said is even more clear if another priest like Melchizedek appears, one who has become a priest not on the basis of a regulation as to his ancestry but on the basis of the power of an indestructible life. '</a:t>
            </a:r>
          </a:p>
          <a:p>
            <a:pPr algn="ctr"/>
            <a:endParaRPr lang="en-AU" sz="1200" dirty="0"/>
          </a:p>
          <a:p>
            <a:pPr algn="ctr"/>
            <a:r>
              <a:rPr lang="en-AU" sz="1000" dirty="0"/>
              <a:t>Hebrews 7:11-16</a:t>
            </a:r>
          </a:p>
          <a:p>
            <a:pPr algn="ctr"/>
            <a:r>
              <a:rPr lang="en-AU" sz="1000" dirty="0">
                <a:hlinkClick r:id="rId9"/>
              </a:rPr>
              <a:t>https://www.bible.com/bible/111/HEB.7.11-16</a:t>
            </a:r>
            <a:endParaRPr lang="en-AU" sz="1000" dirty="0"/>
          </a:p>
        </p:txBody>
      </p:sp>
      <p:sp>
        <p:nvSpPr>
          <p:cNvPr id="11" name="Callout: Bent Line 10">
            <a:extLst>
              <a:ext uri="{FF2B5EF4-FFF2-40B4-BE49-F238E27FC236}">
                <a16:creationId xmlns="" xmlns:a16="http://schemas.microsoft.com/office/drawing/2014/main" id="{A914C919-1214-4C32-A996-4683ED209A07}"/>
              </a:ext>
            </a:extLst>
          </p:cNvPr>
          <p:cNvSpPr/>
          <p:nvPr/>
        </p:nvSpPr>
        <p:spPr>
          <a:xfrm>
            <a:off x="8603673" y="3128501"/>
            <a:ext cx="3506066" cy="2872705"/>
          </a:xfrm>
          <a:prstGeom prst="borderCallout2">
            <a:avLst>
              <a:gd name="adj1" fmla="val 45663"/>
              <a:gd name="adj2" fmla="val -7147"/>
              <a:gd name="adj3" fmla="val 45663"/>
              <a:gd name="adj4" fmla="val -15482"/>
              <a:gd name="adj5" fmla="val 42415"/>
              <a:gd name="adj6" fmla="val -57302"/>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AU" sz="1200" dirty="0"/>
              <a:t>'This is the one about whom it is written: “ ‘I will send my messenger ahead of you, who will prepare your way before you.’ ‘</a:t>
            </a:r>
          </a:p>
          <a:p>
            <a:pPr algn="ctr"/>
            <a:r>
              <a:rPr lang="en-AU" sz="1200" dirty="0"/>
              <a:t>' Truly I tell you, among those born of women there has not risen anyone greater than John the Baptist; yet whoever is least in the kingdom of heaven is greater than he. From the days of John the Baptist until now, the kingdom of heaven has been subjected to violence, and violent people have been raiding it. For all the Prophets and the Law prophesied until John. '</a:t>
            </a:r>
          </a:p>
          <a:p>
            <a:pPr algn="ctr"/>
            <a:endParaRPr lang="en-AU" sz="1200" dirty="0"/>
          </a:p>
          <a:p>
            <a:pPr algn="ctr"/>
            <a:r>
              <a:rPr lang="en-AU" sz="1000" dirty="0"/>
              <a:t>Matthew 11:10-13</a:t>
            </a:r>
          </a:p>
          <a:p>
            <a:pPr algn="ctr"/>
            <a:r>
              <a:rPr lang="en-AU" sz="1000" dirty="0">
                <a:hlinkClick r:id="rId10"/>
              </a:rPr>
              <a:t>https://www.bible.com/bible/111/MAT.11.11-13</a:t>
            </a:r>
            <a:endParaRPr lang="en-AU" sz="1000" dirty="0"/>
          </a:p>
        </p:txBody>
      </p:sp>
    </p:spTree>
    <p:extLst>
      <p:ext uri="{BB962C8B-B14F-4D97-AF65-F5344CB8AC3E}">
        <p14:creationId xmlns:p14="http://schemas.microsoft.com/office/powerpoint/2010/main" val="91984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1"/>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P spid="8" grpId="0" animBg="1"/>
      <p:bldP spid="8" grpId="1" animBg="1"/>
      <p:bldP spid="9" grpId="0" animBg="1"/>
      <p:bldP spid="9" grpId="1" animBg="1"/>
      <p:bldP spid="10" grpId="0" animBg="1"/>
      <p:bldP spid="10" grpId="1" animBg="1"/>
      <p:bldP spid="12" grpId="0" animBg="1"/>
      <p:bldP spid="12" grpId="1" animBg="1"/>
      <p:bldP spid="11" grpId="0" animBg="1"/>
      <p:bldP spid="1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ovcs79.files.wordpress.com/2013/10/passover-logo-new1.jpg"/>
          <p:cNvPicPr/>
          <p:nvPr/>
        </p:nvPicPr>
        <p:blipFill rotWithShape="1">
          <a:blip r:embed="rId3" cstate="print">
            <a:extLst>
              <a:ext uri="{28A0092B-C50C-407E-A947-70E740481C1C}">
                <a14:useLocalDpi xmlns:a14="http://schemas.microsoft.com/office/drawing/2010/main" val="0"/>
              </a:ext>
            </a:extLst>
          </a:blip>
          <a:srcRect t="8978" r="9091" b="6148"/>
          <a:stretch/>
        </p:blipFill>
        <p:spPr bwMode="auto">
          <a:xfrm>
            <a:off x="20" y="10"/>
            <a:ext cx="12191980" cy="6857990"/>
          </a:xfrm>
          <a:prstGeom prst="rect">
            <a:avLst/>
          </a:prstGeom>
          <a:extLst/>
        </p:spPr>
      </p:pic>
      <p:sp>
        <p:nvSpPr>
          <p:cNvPr id="10"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0"/>
            <a:ext cx="10391775" cy="6858000"/>
          </a:xfrm>
          <a:custGeom>
            <a:avLst/>
            <a:gdLst>
              <a:gd name="T0" fmla="*/ 0 w 2184"/>
              <a:gd name="T1" fmla="*/ 1441 h 1441"/>
              <a:gd name="T2" fmla="*/ 1482 w 2184"/>
              <a:gd name="T3" fmla="*/ 1441 h 1441"/>
              <a:gd name="T4" fmla="*/ 2161 w 2184"/>
              <a:gd name="T5" fmla="*/ 762 h 1441"/>
              <a:gd name="T6" fmla="*/ 2161 w 2184"/>
              <a:gd name="T7" fmla="*/ 678 h 1441"/>
              <a:gd name="T8" fmla="*/ 1483 w 2184"/>
              <a:gd name="T9" fmla="*/ 0 h 1441"/>
              <a:gd name="T10" fmla="*/ 0 w 2184"/>
              <a:gd name="T11" fmla="*/ 0 h 1441"/>
              <a:gd name="T12" fmla="*/ 0 w 2184"/>
              <a:gd name="T13" fmla="*/ 1441 h 1441"/>
            </a:gdLst>
            <a:ahLst/>
            <a:cxnLst>
              <a:cxn ang="0">
                <a:pos x="T0" y="T1"/>
              </a:cxn>
              <a:cxn ang="0">
                <a:pos x="T2" y="T3"/>
              </a:cxn>
              <a:cxn ang="0">
                <a:pos x="T4" y="T5"/>
              </a:cxn>
              <a:cxn ang="0">
                <a:pos x="T6" y="T7"/>
              </a:cxn>
              <a:cxn ang="0">
                <a:pos x="T8" y="T9"/>
              </a:cxn>
              <a:cxn ang="0">
                <a:pos x="T10" y="T11"/>
              </a:cxn>
              <a:cxn ang="0">
                <a:pos x="T12" y="T13"/>
              </a:cxn>
            </a:cxnLst>
            <a:rect l="0" t="0" r="r" b="b"/>
            <a:pathLst>
              <a:path w="2184" h="1441">
                <a:moveTo>
                  <a:pt x="0" y="1441"/>
                </a:moveTo>
                <a:cubicBezTo>
                  <a:pt x="1482" y="1441"/>
                  <a:pt x="1482" y="1441"/>
                  <a:pt x="1482" y="1441"/>
                </a:cubicBezTo>
                <a:cubicBezTo>
                  <a:pt x="2161" y="762"/>
                  <a:pt x="2161" y="762"/>
                  <a:pt x="2161" y="762"/>
                </a:cubicBezTo>
                <a:cubicBezTo>
                  <a:pt x="2184" y="739"/>
                  <a:pt x="2184" y="701"/>
                  <a:pt x="2161" y="678"/>
                </a:cubicBezTo>
                <a:cubicBezTo>
                  <a:pt x="1483" y="0"/>
                  <a:pt x="1483" y="0"/>
                  <a:pt x="1483" y="0"/>
                </a:cubicBezTo>
                <a:cubicBezTo>
                  <a:pt x="0" y="0"/>
                  <a:pt x="0" y="0"/>
                  <a:pt x="0" y="0"/>
                </a:cubicBezTo>
                <a:lnTo>
                  <a:pt x="0" y="1441"/>
                </a:lnTo>
                <a:close/>
              </a:path>
            </a:pathLst>
          </a:custGeom>
          <a:solidFill>
            <a:schemeClr val="accent1">
              <a:alpha val="9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541867" y="626533"/>
            <a:ext cx="7128933" cy="1278467"/>
          </a:xfrm>
        </p:spPr>
        <p:txBody>
          <a:bodyPr anchor="ctr">
            <a:normAutofit/>
          </a:bodyPr>
          <a:lstStyle/>
          <a:p>
            <a:r>
              <a:rPr lang="en-US" sz="3200" dirty="0">
                <a:solidFill>
                  <a:srgbClr val="FEFFFF"/>
                </a:solidFill>
              </a:rPr>
              <a:t>3. Passover - </a:t>
            </a:r>
            <a:r>
              <a:rPr lang="en-US" sz="3200" i="1" dirty="0">
                <a:solidFill>
                  <a:srgbClr val="FEFFFF"/>
                </a:solidFill>
              </a:rPr>
              <a:t>spiritual</a:t>
            </a:r>
          </a:p>
        </p:txBody>
      </p:sp>
      <p:sp>
        <p:nvSpPr>
          <p:cNvPr id="3" name="Content Placeholder 2"/>
          <p:cNvSpPr>
            <a:spLocks noGrp="1"/>
          </p:cNvSpPr>
          <p:nvPr>
            <p:ph idx="1"/>
          </p:nvPr>
        </p:nvSpPr>
        <p:spPr>
          <a:xfrm>
            <a:off x="541867" y="2133599"/>
            <a:ext cx="8085297" cy="4492488"/>
          </a:xfrm>
        </p:spPr>
        <p:txBody>
          <a:bodyPr>
            <a:normAutofit fontScale="92500" lnSpcReduction="20000"/>
          </a:bodyPr>
          <a:lstStyle/>
          <a:p>
            <a:pPr>
              <a:buClr>
                <a:schemeClr val="bg1"/>
              </a:buClr>
            </a:pPr>
            <a:r>
              <a:rPr lang="en-US" b="1" i="1" dirty="0">
                <a:solidFill>
                  <a:schemeClr val="bg1"/>
                </a:solidFill>
              </a:rPr>
              <a:t>Leaving behind our lives of slavery to sin, to inherit a life of spiritual freedom in Messiah</a:t>
            </a:r>
          </a:p>
          <a:p>
            <a:pPr lvl="0">
              <a:buClr>
                <a:schemeClr val="bg1"/>
              </a:buClr>
            </a:pPr>
            <a:r>
              <a:rPr lang="en-US" dirty="0">
                <a:solidFill>
                  <a:schemeClr val="bg1"/>
                </a:solidFill>
              </a:rPr>
              <a:t>John 1: 29 - “</a:t>
            </a:r>
            <a:r>
              <a:rPr lang="en-US" i="1" dirty="0">
                <a:solidFill>
                  <a:schemeClr val="bg1"/>
                </a:solidFill>
              </a:rPr>
              <a:t>See the Lamb that takes away the sin of the world</a:t>
            </a:r>
            <a:r>
              <a:rPr lang="en-US" dirty="0">
                <a:solidFill>
                  <a:schemeClr val="bg1"/>
                </a:solidFill>
              </a:rPr>
              <a:t>.”</a:t>
            </a:r>
          </a:p>
          <a:p>
            <a:pPr lvl="0">
              <a:buClr>
                <a:schemeClr val="bg1"/>
              </a:buClr>
            </a:pPr>
            <a:r>
              <a:rPr lang="en-US" b="1" i="1" dirty="0">
                <a:solidFill>
                  <a:schemeClr val="bg1"/>
                </a:solidFill>
              </a:rPr>
              <a:t>1Pe 1:19 - </a:t>
            </a:r>
            <a:r>
              <a:rPr lang="en-US" i="1" dirty="0">
                <a:solidFill>
                  <a:schemeClr val="bg1"/>
                </a:solidFill>
              </a:rPr>
              <a:t>But with the</a:t>
            </a:r>
            <a:r>
              <a:rPr lang="en-US" b="1" i="1" dirty="0">
                <a:solidFill>
                  <a:schemeClr val="bg1"/>
                </a:solidFill>
              </a:rPr>
              <a:t> precious blood of Messiah, as of a lamb without blemish and without spot:</a:t>
            </a:r>
            <a:r>
              <a:rPr lang="en-US" i="1" dirty="0">
                <a:solidFill>
                  <a:schemeClr val="bg1"/>
                </a:solidFill>
              </a:rPr>
              <a:t>  was foreordained before the foundation of the world, but was revealed in these last times for you,</a:t>
            </a:r>
            <a:endParaRPr lang="en-US" dirty="0">
              <a:solidFill>
                <a:schemeClr val="bg1"/>
              </a:solidFill>
            </a:endParaRPr>
          </a:p>
          <a:p>
            <a:pPr lvl="0">
              <a:buClr>
                <a:schemeClr val="bg1"/>
              </a:buClr>
            </a:pPr>
            <a:r>
              <a:rPr lang="en-US" i="1" dirty="0">
                <a:solidFill>
                  <a:schemeClr val="bg1"/>
                </a:solidFill>
              </a:rPr>
              <a:t>Rev 5:6 - And I beheld, and, lo, in the midst of the throne and of the four beasts, and in the midst of the elders, stood </a:t>
            </a:r>
            <a:r>
              <a:rPr lang="en-US" b="1" i="1" dirty="0">
                <a:solidFill>
                  <a:schemeClr val="bg1"/>
                </a:solidFill>
              </a:rPr>
              <a:t>a Lamb as it had been slain...</a:t>
            </a:r>
            <a:endParaRPr lang="en-US" dirty="0">
              <a:solidFill>
                <a:schemeClr val="bg1"/>
              </a:solidFill>
            </a:endParaRPr>
          </a:p>
          <a:p>
            <a:pPr lvl="0">
              <a:buClr>
                <a:schemeClr val="bg1"/>
              </a:buClr>
            </a:pPr>
            <a:r>
              <a:rPr lang="en-US" i="1" dirty="0">
                <a:solidFill>
                  <a:schemeClr val="bg1"/>
                </a:solidFill>
              </a:rPr>
              <a:t>Rev 5:9 - And they sung a new song, saying, You are worthy to take the book, and to open the seals thereof: for you were slain, and </a:t>
            </a:r>
            <a:r>
              <a:rPr lang="en-US" b="1" i="1" dirty="0">
                <a:solidFill>
                  <a:schemeClr val="bg1"/>
                </a:solidFill>
              </a:rPr>
              <a:t>have redeemed us to God by your blood</a:t>
            </a:r>
            <a:r>
              <a:rPr lang="en-US" i="1" dirty="0">
                <a:solidFill>
                  <a:schemeClr val="bg1"/>
                </a:solidFill>
              </a:rPr>
              <a:t> out of every kindred, and tongue, and people, and nation;</a:t>
            </a:r>
            <a:endParaRPr lang="en-US" dirty="0">
              <a:solidFill>
                <a:schemeClr val="bg1"/>
              </a:solidFill>
            </a:endParaRPr>
          </a:p>
          <a:p>
            <a:pPr>
              <a:buClr>
                <a:schemeClr val="bg1"/>
              </a:buClr>
            </a:pPr>
            <a:r>
              <a:rPr lang="en-US" dirty="0">
                <a:solidFill>
                  <a:schemeClr val="bg1"/>
                </a:solidFill>
              </a:rPr>
              <a:t>Gal 4: 3 - In the same way when we were children we were in slavery under the elemental forces of the world. When the time came to completion, Elohim sent his son, born of a woman, born under the law, to redeem those under the law, so that we might receive adoption as sons.</a:t>
            </a:r>
          </a:p>
        </p:txBody>
      </p:sp>
      <p:pic>
        <p:nvPicPr>
          <p:cNvPr id="8" name="Picture 7" descr="Image result for set free"/>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0800" y="1304282"/>
            <a:ext cx="1503321" cy="1430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42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1" name="Rectangle 5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https://www.lds.org/scriptures/bc/scriptures/nt/john/13/images/055-055-JesusWashingTheApostlesFeet-display.jpg"/>
          <p:cNvPicPr/>
          <p:nvPr/>
        </p:nvPicPr>
        <p:blipFill rotWithShape="1">
          <a:blip r:embed="rId3">
            <a:extLst>
              <a:ext uri="{28A0092B-C50C-407E-A947-70E740481C1C}">
                <a14:useLocalDpi xmlns:a14="http://schemas.microsoft.com/office/drawing/2010/main" val="0"/>
              </a:ext>
            </a:extLst>
          </a:blip>
          <a:srcRect l="30923" r="30799" b="-1"/>
          <a:stretch/>
        </p:blipFill>
        <p:spPr bwMode="auto">
          <a:xfrm>
            <a:off x="8229598" y="10"/>
            <a:ext cx="3962401" cy="6857990"/>
          </a:xfrm>
          <a:prstGeom prst="rect">
            <a:avLst/>
          </a:prstGeom>
          <a:noFill/>
        </p:spPr>
      </p:pic>
      <p:sp>
        <p:nvSpPr>
          <p:cNvPr id="53" name="Rectangle 5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541867" y="787400"/>
            <a:ext cx="7145866" cy="778933"/>
          </a:xfrm>
        </p:spPr>
        <p:txBody>
          <a:bodyPr anchor="ctr">
            <a:normAutofit/>
          </a:bodyPr>
          <a:lstStyle/>
          <a:p>
            <a:pPr>
              <a:lnSpc>
                <a:spcPct val="90000"/>
              </a:lnSpc>
            </a:pPr>
            <a:r>
              <a:rPr lang="en-US" sz="2700" dirty="0">
                <a:solidFill>
                  <a:srgbClr val="FEFFFF"/>
                </a:solidFill>
              </a:rPr>
              <a:t>4. How did the Messiah keep Passover?</a:t>
            </a:r>
          </a:p>
        </p:txBody>
      </p:sp>
      <p:graphicFrame>
        <p:nvGraphicFramePr>
          <p:cNvPr id="13" name="Content Placeholder 43"/>
          <p:cNvGraphicFramePr>
            <a:graphicFrameLocks/>
          </p:cNvGraphicFramePr>
          <p:nvPr>
            <p:extLst>
              <p:ext uri="{D42A27DB-BD31-4B8C-83A1-F6EECF244321}">
                <p14:modId xmlns:p14="http://schemas.microsoft.com/office/powerpoint/2010/main" val="3958597011"/>
              </p:ext>
            </p:extLst>
          </p:nvPr>
        </p:nvGraphicFramePr>
        <p:xfrm>
          <a:off x="198783" y="1949570"/>
          <a:ext cx="8843907" cy="47030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71772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4"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Related image"/>
          <p:cNvPicPr/>
          <p:nvPr/>
        </p:nvPicPr>
        <p:blipFill rotWithShape="1">
          <a:blip r:embed="rId3">
            <a:duotone>
              <a:schemeClr val="bg2">
                <a:shade val="45000"/>
                <a:satMod val="135000"/>
              </a:schemeClr>
              <a:prstClr val="white"/>
            </a:duotone>
            <a:alphaModFix amt="40000"/>
            <a:extLst>
              <a:ext uri="{28A0092B-C50C-407E-A947-70E740481C1C}">
                <a14:useLocalDpi xmlns:a14="http://schemas.microsoft.com/office/drawing/2010/main" val="0"/>
              </a:ext>
            </a:extLst>
          </a:blip>
          <a:srcRect t="20814" b="4682"/>
          <a:stretch/>
        </p:blipFill>
        <p:spPr bwMode="auto">
          <a:xfrm>
            <a:off x="20" y="10"/>
            <a:ext cx="12191980" cy="6857990"/>
          </a:xfrm>
          <a:prstGeom prst="rect">
            <a:avLst/>
          </a:prstGeom>
          <a:noFill/>
        </p:spPr>
      </p:pic>
      <p:grpSp>
        <p:nvGrpSpPr>
          <p:cNvPr id="45" name="Group 11"/>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 y="228600"/>
            <a:ext cx="2851523" cy="6638625"/>
            <a:chOff x="2487613" y="285750"/>
            <a:chExt cx="2428875" cy="5654676"/>
          </a:xfrm>
        </p:grpSpPr>
        <p:sp>
          <p:nvSpPr>
            <p:cNvPr id="13" name="Freeform 11"/>
            <p:cNvSpPr/>
            <p:nvPr>
              <p:extLst>
                <p:ext uri="{386F3935-93C4-4BCD-93E2-E3B085C9AB24}">
                  <p16:designElem xmlns:p16="http://schemas.microsoft.com/office/powerpoint/2015/main" xmlns=""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4" name="Freeform 12"/>
            <p:cNvSpPr/>
            <p:nvPr>
              <p:extLst>
                <p:ext uri="{386F3935-93C4-4BCD-93E2-E3B085C9AB24}">
                  <p16:designElem xmlns:p16="http://schemas.microsoft.com/office/powerpoint/2015/main" xmlns=""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5" name="Freeform 13"/>
            <p:cNvSpPr/>
            <p:nvPr>
              <p:extLst>
                <p:ext uri="{386F3935-93C4-4BCD-93E2-E3B085C9AB24}">
                  <p16:designElem xmlns:p16="http://schemas.microsoft.com/office/powerpoint/2015/main" xmlns=""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6" name="Freeform 14"/>
            <p:cNvSpPr/>
            <p:nvPr>
              <p:extLst>
                <p:ext uri="{386F3935-93C4-4BCD-93E2-E3B085C9AB24}">
                  <p16:designElem xmlns:p16="http://schemas.microsoft.com/office/powerpoint/2015/main" xmlns=""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7" name="Freeform 15"/>
            <p:cNvSpPr/>
            <p:nvPr>
              <p:extLst>
                <p:ext uri="{386F3935-93C4-4BCD-93E2-E3B085C9AB24}">
                  <p16:designElem xmlns:p16="http://schemas.microsoft.com/office/powerpoint/2015/main" xmlns=""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8" name="Freeform 16"/>
            <p:cNvSpPr/>
            <p:nvPr>
              <p:extLst>
                <p:ext uri="{386F3935-93C4-4BCD-93E2-E3B085C9AB24}">
                  <p16:designElem xmlns:p16="http://schemas.microsoft.com/office/powerpoint/2015/main" xmlns=""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9" name="Freeform 17"/>
            <p:cNvSpPr/>
            <p:nvPr>
              <p:extLst>
                <p:ext uri="{386F3935-93C4-4BCD-93E2-E3B085C9AB24}">
                  <p16:designElem xmlns:p16="http://schemas.microsoft.com/office/powerpoint/2015/main" xmlns=""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0" name="Freeform 18"/>
            <p:cNvSpPr/>
            <p:nvPr>
              <p:extLst>
                <p:ext uri="{386F3935-93C4-4BCD-93E2-E3B085C9AB24}">
                  <p16:designElem xmlns:p16="http://schemas.microsoft.com/office/powerpoint/2015/main" xmlns=""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1" name="Freeform 19"/>
            <p:cNvSpPr/>
            <p:nvPr>
              <p:extLst>
                <p:ext uri="{386F3935-93C4-4BCD-93E2-E3B085C9AB24}">
                  <p16:designElem xmlns:p16="http://schemas.microsoft.com/office/powerpoint/2015/main" xmlns=""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2" name="Freeform 20"/>
            <p:cNvSpPr/>
            <p:nvPr>
              <p:extLst>
                <p:ext uri="{386F3935-93C4-4BCD-93E2-E3B085C9AB24}">
                  <p16:designElem xmlns:p16="http://schemas.microsoft.com/office/powerpoint/2015/main" xmlns=""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3" name="Freeform 21"/>
            <p:cNvSpPr/>
            <p:nvPr>
              <p:extLst>
                <p:ext uri="{386F3935-93C4-4BCD-93E2-E3B085C9AB24}">
                  <p16:designElem xmlns:p16="http://schemas.microsoft.com/office/powerpoint/2015/main" xmlns=""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4" name="Freeform 22"/>
            <p:cNvSpPr/>
            <p:nvPr>
              <p:extLst>
                <p:ext uri="{386F3935-93C4-4BCD-93E2-E3B085C9AB24}">
                  <p16:designElem xmlns:p16="http://schemas.microsoft.com/office/powerpoint/2015/main" xmlns=""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6" name="Group 25"/>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7224" y="-786"/>
            <a:ext cx="2356675" cy="6854040"/>
            <a:chOff x="6627813" y="194833"/>
            <a:chExt cx="1952625" cy="5678918"/>
          </a:xfrm>
        </p:grpSpPr>
        <p:sp>
          <p:nvSpPr>
            <p:cNvPr id="27" name="Freeform 27"/>
            <p:cNvSpPr/>
            <p:nvPr>
              <p:extLst>
                <p:ext uri="{386F3935-93C4-4BCD-93E2-E3B085C9AB24}">
                  <p16:designElem xmlns:p16="http://schemas.microsoft.com/office/powerpoint/2015/main" xmlns=""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8" name="Freeform 28"/>
            <p:cNvSpPr/>
            <p:nvPr>
              <p:extLst>
                <p:ext uri="{386F3935-93C4-4BCD-93E2-E3B085C9AB24}">
                  <p16:designElem xmlns:p16="http://schemas.microsoft.com/office/powerpoint/2015/main" xmlns=""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9" name="Freeform 29"/>
            <p:cNvSpPr/>
            <p:nvPr>
              <p:extLst>
                <p:ext uri="{386F3935-93C4-4BCD-93E2-E3B085C9AB24}">
                  <p16:designElem xmlns:p16="http://schemas.microsoft.com/office/powerpoint/2015/main" xmlns=""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0" name="Freeform 30"/>
            <p:cNvSpPr/>
            <p:nvPr>
              <p:extLst>
                <p:ext uri="{386F3935-93C4-4BCD-93E2-E3B085C9AB24}">
                  <p16:designElem xmlns:p16="http://schemas.microsoft.com/office/powerpoint/2015/main" xmlns=""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1" name="Freeform 31"/>
            <p:cNvSpPr/>
            <p:nvPr>
              <p:extLst>
                <p:ext uri="{386F3935-93C4-4BCD-93E2-E3B085C9AB24}">
                  <p16:designElem xmlns:p16="http://schemas.microsoft.com/office/powerpoint/2015/main" xmlns=""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2" name="Freeform 32"/>
            <p:cNvSpPr/>
            <p:nvPr>
              <p:extLst>
                <p:ext uri="{386F3935-93C4-4BCD-93E2-E3B085C9AB24}">
                  <p16:designElem xmlns:p16="http://schemas.microsoft.com/office/powerpoint/2015/main" xmlns=""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3" name="Freeform 33"/>
            <p:cNvSpPr/>
            <p:nvPr>
              <p:extLst>
                <p:ext uri="{386F3935-93C4-4BCD-93E2-E3B085C9AB24}">
                  <p16:designElem xmlns:p16="http://schemas.microsoft.com/office/powerpoint/2015/main" xmlns=""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4" name="Freeform 34"/>
            <p:cNvSpPr/>
            <p:nvPr>
              <p:extLst>
                <p:ext uri="{386F3935-93C4-4BCD-93E2-E3B085C9AB24}">
                  <p16:designElem xmlns:p16="http://schemas.microsoft.com/office/powerpoint/2015/main" xmlns=""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5" name="Freeform 35"/>
            <p:cNvSpPr/>
            <p:nvPr>
              <p:extLst>
                <p:ext uri="{386F3935-93C4-4BCD-93E2-E3B085C9AB24}">
                  <p16:designElem xmlns:p16="http://schemas.microsoft.com/office/powerpoint/2015/main" xmlns=""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6" name="Freeform 36"/>
            <p:cNvSpPr/>
            <p:nvPr>
              <p:extLst>
                <p:ext uri="{386F3935-93C4-4BCD-93E2-E3B085C9AB24}">
                  <p16:designElem xmlns:p16="http://schemas.microsoft.com/office/powerpoint/2015/main" xmlns=""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7" name="Freeform 37"/>
            <p:cNvSpPr/>
            <p:nvPr>
              <p:extLst>
                <p:ext uri="{386F3935-93C4-4BCD-93E2-E3B085C9AB24}">
                  <p16:designElem xmlns:p16="http://schemas.microsoft.com/office/powerpoint/2015/main" xmlns=""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8" name="Freeform 38"/>
            <p:cNvSpPr/>
            <p:nvPr>
              <p:extLst>
                <p:ext uri="{386F3935-93C4-4BCD-93E2-E3B085C9AB24}">
                  <p16:designElem xmlns:p16="http://schemas.microsoft.com/office/powerpoint/2015/main" xmlns=""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7" name="Rectangle 3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8"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2" name="Title 1"/>
          <p:cNvSpPr>
            <a:spLocks noGrp="1"/>
          </p:cNvSpPr>
          <p:nvPr>
            <p:ph type="title"/>
          </p:nvPr>
        </p:nvSpPr>
        <p:spPr>
          <a:xfrm>
            <a:off x="2592925" y="624110"/>
            <a:ext cx="8911687" cy="1280890"/>
          </a:xfrm>
        </p:spPr>
        <p:txBody>
          <a:bodyPr>
            <a:normAutofit/>
          </a:bodyPr>
          <a:lstStyle/>
          <a:p>
            <a:r>
              <a:rPr lang="en-US" dirty="0"/>
              <a:t>Why should we keep Passover?</a:t>
            </a:r>
          </a:p>
        </p:txBody>
      </p:sp>
      <p:sp>
        <p:nvSpPr>
          <p:cNvPr id="3" name="Content Placeholder 2"/>
          <p:cNvSpPr>
            <a:spLocks noGrp="1"/>
          </p:cNvSpPr>
          <p:nvPr>
            <p:ph idx="1"/>
          </p:nvPr>
        </p:nvSpPr>
        <p:spPr>
          <a:xfrm>
            <a:off x="2589212" y="2133600"/>
            <a:ext cx="8915400" cy="3777622"/>
          </a:xfrm>
        </p:spPr>
        <p:txBody>
          <a:bodyPr>
            <a:normAutofit/>
          </a:bodyPr>
          <a:lstStyle/>
          <a:p>
            <a:pPr lvl="0"/>
            <a:r>
              <a:rPr lang="en-US" dirty="0"/>
              <a:t>Lk. &amp; Jn. – Yahusha says so.</a:t>
            </a:r>
          </a:p>
          <a:p>
            <a:pPr lvl="0"/>
            <a:r>
              <a:rPr lang="en-US" dirty="0"/>
              <a:t>Read 1 Cor 5: 7 – 8 – Paul says so.</a:t>
            </a:r>
          </a:p>
          <a:p>
            <a:pPr lvl="0"/>
            <a:r>
              <a:rPr lang="en-US" dirty="0"/>
              <a:t>1 Cor 10: 16; &amp; 11: 20-34</a:t>
            </a:r>
          </a:p>
          <a:p>
            <a:pPr lvl="0"/>
            <a:r>
              <a:rPr lang="en-US" dirty="0"/>
              <a:t>The issue of </a:t>
            </a:r>
            <a:r>
              <a:rPr lang="en-US" b="1" i="1" dirty="0"/>
              <a:t>yeast:</a:t>
            </a:r>
          </a:p>
          <a:p>
            <a:pPr lvl="1">
              <a:buFont typeface="Wingdings" panose="05000000000000000000" pitchFamily="2" charset="2"/>
              <a:buChar char="Ø"/>
            </a:pPr>
            <a:r>
              <a:rPr lang="en-US" b="1" i="1" dirty="0"/>
              <a:t>False </a:t>
            </a:r>
            <a:r>
              <a:rPr lang="en-US" b="1" i="1" dirty="0" smtClean="0"/>
              <a:t>doctrine (Matt 16:6-12)</a:t>
            </a:r>
            <a:endParaRPr lang="en-US" b="1" i="1" dirty="0"/>
          </a:p>
          <a:p>
            <a:pPr lvl="1">
              <a:buFont typeface="Wingdings" panose="05000000000000000000" pitchFamily="2" charset="2"/>
              <a:buChar char="Ø"/>
            </a:pPr>
            <a:r>
              <a:rPr lang="en-US" b="1" i="1" dirty="0" smtClean="0"/>
              <a:t>Hypocrisy (Luke 12:1)</a:t>
            </a:r>
            <a:endParaRPr lang="en-US" b="1" i="1" dirty="0"/>
          </a:p>
          <a:p>
            <a:pPr lvl="1">
              <a:buFont typeface="Wingdings" panose="05000000000000000000" pitchFamily="2" charset="2"/>
              <a:buChar char="Ø"/>
            </a:pPr>
            <a:r>
              <a:rPr lang="en-US" b="1" i="1" dirty="0" smtClean="0"/>
              <a:t>Sin (1 </a:t>
            </a:r>
            <a:r>
              <a:rPr lang="en-US" b="1" i="1" dirty="0" err="1" smtClean="0"/>
              <a:t>Cor</a:t>
            </a:r>
            <a:r>
              <a:rPr lang="en-US" b="1" i="1" dirty="0" smtClean="0"/>
              <a:t> 5:8)</a:t>
            </a:r>
            <a:endParaRPr lang="en-US" b="1" i="1" dirty="0"/>
          </a:p>
        </p:txBody>
      </p:sp>
    </p:spTree>
    <p:extLst>
      <p:ext uri="{BB962C8B-B14F-4D97-AF65-F5344CB8AC3E}">
        <p14:creationId xmlns:p14="http://schemas.microsoft.com/office/powerpoint/2010/main" val="2926663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a:t>
            </a:r>
          </a:p>
        </p:txBody>
      </p:sp>
      <p:sp>
        <p:nvSpPr>
          <p:cNvPr id="3" name="Content Placeholder 2"/>
          <p:cNvSpPr>
            <a:spLocks noGrp="1"/>
          </p:cNvSpPr>
          <p:nvPr>
            <p:ph idx="1"/>
          </p:nvPr>
        </p:nvSpPr>
        <p:spPr/>
        <p:txBody>
          <a:bodyPr/>
          <a:lstStyle/>
          <a:p>
            <a:r>
              <a:rPr lang="en-US" dirty="0"/>
              <a:t>Lets do:</a:t>
            </a:r>
          </a:p>
          <a:p>
            <a:pPr lvl="1">
              <a:buFont typeface="Wingdings" panose="05000000000000000000" pitchFamily="2" charset="2"/>
              <a:buChar char="v"/>
            </a:pPr>
            <a:r>
              <a:rPr lang="en-US" dirty="0"/>
              <a:t>Bread and wine</a:t>
            </a:r>
          </a:p>
          <a:p>
            <a:pPr lvl="1">
              <a:buFont typeface="Wingdings" panose="05000000000000000000" pitchFamily="2" charset="2"/>
              <a:buChar char="v"/>
            </a:pPr>
            <a:r>
              <a:rPr lang="en-US" dirty="0"/>
              <a:t>Foot washing</a:t>
            </a:r>
          </a:p>
          <a:p>
            <a:pPr lvl="1">
              <a:buFont typeface="Wingdings" panose="05000000000000000000" pitchFamily="2" charset="2"/>
              <a:buChar char="v"/>
            </a:pPr>
            <a:r>
              <a:rPr lang="en-US" dirty="0"/>
              <a:t>Feast &amp; Celebrate!</a:t>
            </a:r>
          </a:p>
        </p:txBody>
      </p:sp>
      <p:pic>
        <p:nvPicPr>
          <p:cNvPr id="4" name="Picture 3" descr="https://preacherwoman.files.wordpress.com/2011/04/bread-and-win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94166" y="624110"/>
            <a:ext cx="1562931" cy="1956947"/>
          </a:xfrm>
          <a:prstGeom prst="rect">
            <a:avLst/>
          </a:prstGeom>
          <a:ln>
            <a:noFill/>
          </a:ln>
          <a:effectLst>
            <a:outerShdw blurRad="190500" algn="tl" rotWithShape="0">
              <a:srgbClr val="000000">
                <a:alpha val="70000"/>
              </a:srgbClr>
            </a:outerShdw>
          </a:effectLst>
        </p:spPr>
      </p:pic>
      <p:pic>
        <p:nvPicPr>
          <p:cNvPr id="5" name="Picture 4" descr="https://carijenkins.files.wordpress.com/2012/11/washingfeetshort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4166" y="2681826"/>
            <a:ext cx="1562931" cy="15986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Image result for passover feast"/>
          <p:cNvPicPr/>
          <p:nvPr/>
        </p:nvPicPr>
        <p:blipFill>
          <a:blip r:embed="rId5">
            <a:extLst>
              <a:ext uri="{28A0092B-C50C-407E-A947-70E740481C1C}">
                <a14:useLocalDpi xmlns:a14="http://schemas.microsoft.com/office/drawing/2010/main" val="0"/>
              </a:ext>
            </a:extLst>
          </a:blip>
          <a:srcRect/>
          <a:stretch>
            <a:fillRect/>
          </a:stretch>
        </p:blipFill>
        <p:spPr bwMode="auto">
          <a:xfrm>
            <a:off x="9006888" y="4665516"/>
            <a:ext cx="2737485" cy="1691005"/>
          </a:xfrm>
          <a:prstGeom prst="rect">
            <a:avLst/>
          </a:prstGeom>
          <a:noFill/>
          <a:ln>
            <a:noFill/>
          </a:ln>
        </p:spPr>
      </p:pic>
    </p:spTree>
    <p:extLst>
      <p:ext uri="{BB962C8B-B14F-4D97-AF65-F5344CB8AC3E}">
        <p14:creationId xmlns:p14="http://schemas.microsoft.com/office/powerpoint/2010/main" val="4069405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4" name="Rectangle 5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8"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pic>
        <p:nvPicPr>
          <p:cNvPr id="8" name="Picture 2" descr="Image result for go out into all the world"/>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713057" y="2845029"/>
            <a:ext cx="3001931" cy="22364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41867" y="787400"/>
            <a:ext cx="7145866" cy="778933"/>
          </a:xfrm>
        </p:spPr>
        <p:txBody>
          <a:bodyPr anchor="ctr">
            <a:normAutofit/>
          </a:bodyPr>
          <a:lstStyle/>
          <a:p>
            <a:r>
              <a:rPr lang="en-US" sz="3200" dirty="0">
                <a:solidFill>
                  <a:srgbClr val="FEFFFF"/>
                </a:solidFill>
              </a:rPr>
              <a:t>The great commission</a:t>
            </a:r>
          </a:p>
        </p:txBody>
      </p:sp>
      <p:sp>
        <p:nvSpPr>
          <p:cNvPr id="3" name="Content Placeholder 2"/>
          <p:cNvSpPr>
            <a:spLocks noGrp="1"/>
          </p:cNvSpPr>
          <p:nvPr>
            <p:ph idx="1"/>
          </p:nvPr>
        </p:nvSpPr>
        <p:spPr>
          <a:xfrm>
            <a:off x="541866" y="2032000"/>
            <a:ext cx="7145867" cy="3879222"/>
          </a:xfrm>
        </p:spPr>
        <p:txBody>
          <a:bodyPr>
            <a:normAutofit/>
          </a:bodyPr>
          <a:lstStyle/>
          <a:p>
            <a:r>
              <a:rPr lang="en-US" dirty="0">
                <a:solidFill>
                  <a:srgbClr val="FEFFFF"/>
                </a:solidFill>
              </a:rPr>
              <a:t>Go out into all the world…</a:t>
            </a:r>
          </a:p>
        </p:txBody>
      </p:sp>
    </p:spTree>
    <p:extLst>
      <p:ext uri="{BB962C8B-B14F-4D97-AF65-F5344CB8AC3E}">
        <p14:creationId xmlns:p14="http://schemas.microsoft.com/office/powerpoint/2010/main" val="362803506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369</TotalTime>
  <Words>2996</Words>
  <Application>Microsoft Office PowerPoint</Application>
  <PresentationFormat>Widescreen</PresentationFormat>
  <Paragraphs>264</Paragraphs>
  <Slides>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Century Gothic</vt:lpstr>
      <vt:lpstr>Mangal</vt:lpstr>
      <vt:lpstr>Times New Roman</vt:lpstr>
      <vt:lpstr>Wingdings</vt:lpstr>
      <vt:lpstr>Wingdings 3</vt:lpstr>
      <vt:lpstr>Wisp</vt:lpstr>
      <vt:lpstr>Passover 2019</vt:lpstr>
      <vt:lpstr>Four main points</vt:lpstr>
      <vt:lpstr>1. Passover - physical</vt:lpstr>
      <vt:lpstr>2. Levitical → Melchizedek</vt:lpstr>
      <vt:lpstr>3. Passover - spiritual</vt:lpstr>
      <vt:lpstr>4. How did the Messiah keep Passover?</vt:lpstr>
      <vt:lpstr>Why should we keep Passover?</vt:lpstr>
      <vt:lpstr>End</vt:lpstr>
      <vt:lpstr>The great commission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Passover 2017</dc:title>
  <dc:creator>Jean-Paul Veronese</dc:creator>
  <cp:lastModifiedBy>Ina</cp:lastModifiedBy>
  <cp:revision>39</cp:revision>
  <cp:lastPrinted>2019-03-18T03:34:39Z</cp:lastPrinted>
  <dcterms:created xsi:type="dcterms:W3CDTF">2017-04-08T15:52:30Z</dcterms:created>
  <dcterms:modified xsi:type="dcterms:W3CDTF">2019-03-18T03:35:57Z</dcterms:modified>
</cp:coreProperties>
</file>